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8" r:id="rId5"/>
    <p:sldId id="269" r:id="rId6"/>
    <p:sldId id="271" r:id="rId7"/>
    <p:sldId id="305" r:id="rId8"/>
    <p:sldId id="301" r:id="rId9"/>
    <p:sldId id="302" r:id="rId10"/>
    <p:sldId id="303" r:id="rId11"/>
    <p:sldId id="287" r:id="rId12"/>
    <p:sldId id="306" r:id="rId13"/>
    <p:sldId id="307" r:id="rId14"/>
    <p:sldId id="309" r:id="rId15"/>
    <p:sldId id="311" r:id="rId16"/>
    <p:sldId id="312" r:id="rId17"/>
    <p:sldId id="313" r:id="rId18"/>
    <p:sldId id="293" r:id="rId19"/>
    <p:sldId id="298" r:id="rId20"/>
    <p:sldId id="31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zdagli, Ali I" initials="OAI" lastIdx="2" clrIdx="0">
    <p:extLst>
      <p:ext uri="{19B8F6BF-5375-455C-9EA6-DF929625EA0E}">
        <p15:presenceInfo xmlns:p15="http://schemas.microsoft.com/office/powerpoint/2012/main" userId="Ozdagli, Ali 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404040"/>
    <a:srgbClr val="DDDDDD"/>
    <a:srgbClr val="D8AB4C"/>
    <a:srgbClr val="EEEEEE"/>
    <a:srgbClr val="F3F2F3"/>
    <a:srgbClr val="E6E5E5"/>
    <a:srgbClr val="E1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708E51-7389-47DA-8DA2-B292057D3986}" v="1050" dt="2020-07-22T19:34:29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84088" autoAdjust="0"/>
  </p:normalViewPr>
  <p:slideViewPr>
    <p:cSldViewPr snapToGrid="0" snapToObjects="1">
      <p:cViewPr varScale="1">
        <p:scale>
          <a:sx n="113" d="100"/>
          <a:sy n="113" d="100"/>
        </p:scale>
        <p:origin x="642" y="120"/>
      </p:cViewPr>
      <p:guideLst/>
    </p:cSldViewPr>
  </p:slideViewPr>
  <p:outlineViewPr>
    <p:cViewPr>
      <p:scale>
        <a:sx n="33" d="100"/>
        <a:sy n="33" d="100"/>
      </p:scale>
      <p:origin x="0" y="-73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44" d="100"/>
          <a:sy n="144" d="100"/>
        </p:scale>
        <p:origin x="53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dagli, Ali I" userId="8b34c697-bfbe-4223-9241-d478f9408974" providerId="ADAL" clId="{D9659022-260F-4D1C-B864-42ACCB2C440B}"/>
    <pc:docChg chg="undo custSel addSld delSld modSld sldOrd modMainMaster">
      <pc:chgData name="Ozdagli, Ali I" userId="8b34c697-bfbe-4223-9241-d478f9408974" providerId="ADAL" clId="{D9659022-260F-4D1C-B864-42ACCB2C440B}" dt="2020-07-15T19:24:58.226" v="4104" actId="20578"/>
      <pc:docMkLst>
        <pc:docMk/>
      </pc:docMkLst>
      <pc:sldChg chg="del">
        <pc:chgData name="Ozdagli, Ali I" userId="8b34c697-bfbe-4223-9241-d478f9408974" providerId="ADAL" clId="{D9659022-260F-4D1C-B864-42ACCB2C440B}" dt="2020-07-15T11:10:14.405" v="2281" actId="2696"/>
        <pc:sldMkLst>
          <pc:docMk/>
          <pc:sldMk cId="1026714461" sldId="265"/>
        </pc:sldMkLst>
      </pc:sldChg>
      <pc:sldChg chg="del">
        <pc:chgData name="Ozdagli, Ali I" userId="8b34c697-bfbe-4223-9241-d478f9408974" providerId="ADAL" clId="{D9659022-260F-4D1C-B864-42ACCB2C440B}" dt="2020-07-15T11:10:14.420" v="2282" actId="2696"/>
        <pc:sldMkLst>
          <pc:docMk/>
          <pc:sldMk cId="1036562762" sldId="266"/>
        </pc:sldMkLst>
      </pc:sldChg>
      <pc:sldChg chg="del">
        <pc:chgData name="Ozdagli, Ali I" userId="8b34c697-bfbe-4223-9241-d478f9408974" providerId="ADAL" clId="{D9659022-260F-4D1C-B864-42ACCB2C440B}" dt="2020-07-15T05:28:12.992" v="373" actId="2696"/>
        <pc:sldMkLst>
          <pc:docMk/>
          <pc:sldMk cId="3726662030" sldId="267"/>
        </pc:sldMkLst>
      </pc:sldChg>
      <pc:sldChg chg="modSp add">
        <pc:chgData name="Ozdagli, Ali I" userId="8b34c697-bfbe-4223-9241-d478f9408974" providerId="ADAL" clId="{D9659022-260F-4D1C-B864-42ACCB2C440B}" dt="2020-07-15T17:57:40.093" v="3743" actId="20577"/>
        <pc:sldMkLst>
          <pc:docMk/>
          <pc:sldMk cId="761635038" sldId="268"/>
        </pc:sldMkLst>
        <pc:spChg chg="mod">
          <ac:chgData name="Ozdagli, Ali I" userId="8b34c697-bfbe-4223-9241-d478f9408974" providerId="ADAL" clId="{D9659022-260F-4D1C-B864-42ACCB2C440B}" dt="2020-07-15T01:26:31.035" v="32" actId="6549"/>
          <ac:spMkLst>
            <pc:docMk/>
            <pc:sldMk cId="761635038" sldId="268"/>
            <ac:spMk id="3" creationId="{29782122-0FDB-44A2-9FB0-81A64BEB842E}"/>
          </ac:spMkLst>
        </pc:spChg>
        <pc:spChg chg="mod">
          <ac:chgData name="Ozdagli, Ali I" userId="8b34c697-bfbe-4223-9241-d478f9408974" providerId="ADAL" clId="{D9659022-260F-4D1C-B864-42ACCB2C440B}" dt="2020-07-15T17:57:40.093" v="3743" actId="20577"/>
          <ac:spMkLst>
            <pc:docMk/>
            <pc:sldMk cId="761635038" sldId="268"/>
            <ac:spMk id="4" creationId="{E2930CC3-EEDA-40AE-9281-90B24D88B02E}"/>
          </ac:spMkLst>
        </pc:spChg>
      </pc:sldChg>
      <pc:sldChg chg="add del">
        <pc:chgData name="Ozdagli, Ali I" userId="8b34c697-bfbe-4223-9241-d478f9408974" providerId="ADAL" clId="{D9659022-260F-4D1C-B864-42ACCB2C440B}" dt="2020-07-15T01:23:25.833" v="1" actId="2696"/>
        <pc:sldMkLst>
          <pc:docMk/>
          <pc:sldMk cId="2256318122" sldId="268"/>
        </pc:sldMkLst>
      </pc:sldChg>
      <pc:sldChg chg="modSp add">
        <pc:chgData name="Ozdagli, Ali I" userId="8b34c697-bfbe-4223-9241-d478f9408974" providerId="ADAL" clId="{D9659022-260F-4D1C-B864-42ACCB2C440B}" dt="2020-07-15T17:38:17.745" v="3550" actId="20577"/>
        <pc:sldMkLst>
          <pc:docMk/>
          <pc:sldMk cId="3884121295" sldId="269"/>
        </pc:sldMkLst>
        <pc:spChg chg="mod">
          <ac:chgData name="Ozdagli, Ali I" userId="8b34c697-bfbe-4223-9241-d478f9408974" providerId="ADAL" clId="{D9659022-260F-4D1C-B864-42ACCB2C440B}" dt="2020-07-15T05:16:15.240" v="62" actId="20577"/>
          <ac:spMkLst>
            <pc:docMk/>
            <pc:sldMk cId="3884121295" sldId="269"/>
            <ac:spMk id="3" creationId="{A1FD3A4E-D7A5-4FFE-9370-4F9D2D1D8D66}"/>
          </ac:spMkLst>
        </pc:spChg>
        <pc:spChg chg="mod">
          <ac:chgData name="Ozdagli, Ali I" userId="8b34c697-bfbe-4223-9241-d478f9408974" providerId="ADAL" clId="{D9659022-260F-4D1C-B864-42ACCB2C440B}" dt="2020-07-15T17:38:17.745" v="3550" actId="20577"/>
          <ac:spMkLst>
            <pc:docMk/>
            <pc:sldMk cId="3884121295" sldId="269"/>
            <ac:spMk id="4" creationId="{FCF34FCC-AAE3-404E-8C72-551F02CA76CA}"/>
          </ac:spMkLst>
        </pc:spChg>
      </pc:sldChg>
      <pc:sldChg chg="modSp add">
        <pc:chgData name="Ozdagli, Ali I" userId="8b34c697-bfbe-4223-9241-d478f9408974" providerId="ADAL" clId="{D9659022-260F-4D1C-B864-42ACCB2C440B}" dt="2020-07-15T19:24:58.226" v="4104" actId="20578"/>
        <pc:sldMkLst>
          <pc:docMk/>
          <pc:sldMk cId="322855790" sldId="270"/>
        </pc:sldMkLst>
        <pc:spChg chg="mod">
          <ac:chgData name="Ozdagli, Ali I" userId="8b34c697-bfbe-4223-9241-d478f9408974" providerId="ADAL" clId="{D9659022-260F-4D1C-B864-42ACCB2C440B}" dt="2020-07-15T19:24:20.740" v="4096" actId="20577"/>
          <ac:spMkLst>
            <pc:docMk/>
            <pc:sldMk cId="322855790" sldId="270"/>
            <ac:spMk id="3" creationId="{A5A81C17-1183-44D4-8493-251AD64737DC}"/>
          </ac:spMkLst>
        </pc:spChg>
        <pc:spChg chg="mod">
          <ac:chgData name="Ozdagli, Ali I" userId="8b34c697-bfbe-4223-9241-d478f9408974" providerId="ADAL" clId="{D9659022-260F-4D1C-B864-42ACCB2C440B}" dt="2020-07-15T19:24:58.226" v="4104" actId="20578"/>
          <ac:spMkLst>
            <pc:docMk/>
            <pc:sldMk cId="322855790" sldId="270"/>
            <ac:spMk id="4" creationId="{D270B0D7-849E-4CC0-8AC8-0026632F53C8}"/>
          </ac:spMkLst>
        </pc:spChg>
      </pc:sldChg>
      <pc:sldChg chg="add del">
        <pc:chgData name="Ozdagli, Ali I" userId="8b34c697-bfbe-4223-9241-d478f9408974" providerId="ADAL" clId="{D9659022-260F-4D1C-B864-42ACCB2C440B}" dt="2020-07-15T01:25:59.210" v="31" actId="2696"/>
        <pc:sldMkLst>
          <pc:docMk/>
          <pc:sldMk cId="3381924355" sldId="270"/>
        </pc:sldMkLst>
      </pc:sldChg>
      <pc:sldChg chg="addSp delSp modSp add modNotesTx">
        <pc:chgData name="Ozdagli, Ali I" userId="8b34c697-bfbe-4223-9241-d478f9408974" providerId="ADAL" clId="{D9659022-260F-4D1C-B864-42ACCB2C440B}" dt="2020-07-15T17:53:44.771" v="3728" actId="20577"/>
        <pc:sldMkLst>
          <pc:docMk/>
          <pc:sldMk cId="4014824641" sldId="271"/>
        </pc:sldMkLst>
        <pc:spChg chg="mod">
          <ac:chgData name="Ozdagli, Ali I" userId="8b34c697-bfbe-4223-9241-d478f9408974" providerId="ADAL" clId="{D9659022-260F-4D1C-B864-42ACCB2C440B}" dt="2020-07-15T05:25:35.012" v="342" actId="313"/>
          <ac:spMkLst>
            <pc:docMk/>
            <pc:sldMk cId="4014824641" sldId="271"/>
            <ac:spMk id="3" creationId="{A1FD3A4E-D7A5-4FFE-9370-4F9D2D1D8D66}"/>
          </ac:spMkLst>
        </pc:spChg>
        <pc:spChg chg="mod">
          <ac:chgData name="Ozdagli, Ali I" userId="8b34c697-bfbe-4223-9241-d478f9408974" providerId="ADAL" clId="{D9659022-260F-4D1C-B864-42ACCB2C440B}" dt="2020-07-15T17:49:29.730" v="3626" actId="20577"/>
          <ac:spMkLst>
            <pc:docMk/>
            <pc:sldMk cId="4014824641" sldId="271"/>
            <ac:spMk id="4" creationId="{FCF34FCC-AAE3-404E-8C72-551F02CA76CA}"/>
          </ac:spMkLst>
        </pc:spChg>
        <pc:picChg chg="add del">
          <ac:chgData name="Ozdagli, Ali I" userId="8b34c697-bfbe-4223-9241-d478f9408974" providerId="ADAL" clId="{D9659022-260F-4D1C-B864-42ACCB2C440B}" dt="2020-07-15T05:18:20.843" v="212" actId="478"/>
          <ac:picMkLst>
            <pc:docMk/>
            <pc:sldMk cId="4014824641" sldId="271"/>
            <ac:picMk id="1026" creationId="{37D59404-818B-48B1-8871-DDB411B7C24F}"/>
          </ac:picMkLst>
        </pc:picChg>
        <pc:picChg chg="add mod">
          <ac:chgData name="Ozdagli, Ali I" userId="8b34c697-bfbe-4223-9241-d478f9408974" providerId="ADAL" clId="{D9659022-260F-4D1C-B864-42ACCB2C440B}" dt="2020-07-15T05:20:52.873" v="296"/>
          <ac:picMkLst>
            <pc:docMk/>
            <pc:sldMk cId="4014824641" sldId="271"/>
            <ac:picMk id="1028" creationId="{CDF11113-86DD-499F-B420-A6BF61A928C6}"/>
          </ac:picMkLst>
        </pc:picChg>
      </pc:sldChg>
      <pc:sldChg chg="add del">
        <pc:chgData name="Ozdagli, Ali I" userId="8b34c697-bfbe-4223-9241-d478f9408974" providerId="ADAL" clId="{D9659022-260F-4D1C-B864-42ACCB2C440B}" dt="2020-07-15T05:16:08.840" v="53" actId="2696"/>
        <pc:sldMkLst>
          <pc:docMk/>
          <pc:sldMk cId="4049913307" sldId="271"/>
        </pc:sldMkLst>
      </pc:sldChg>
      <pc:sldChg chg="modSp add del">
        <pc:chgData name="Ozdagli, Ali I" userId="8b34c697-bfbe-4223-9241-d478f9408974" providerId="ADAL" clId="{D9659022-260F-4D1C-B864-42ACCB2C440B}" dt="2020-07-15T06:25:46.574" v="1174" actId="2696"/>
        <pc:sldMkLst>
          <pc:docMk/>
          <pc:sldMk cId="1994428055" sldId="272"/>
        </pc:sldMkLst>
        <pc:spChg chg="mod">
          <ac:chgData name="Ozdagli, Ali I" userId="8b34c697-bfbe-4223-9241-d478f9408974" providerId="ADAL" clId="{D9659022-260F-4D1C-B864-42ACCB2C440B}" dt="2020-07-15T05:25:30.381" v="341" actId="20577"/>
          <ac:spMkLst>
            <pc:docMk/>
            <pc:sldMk cId="1994428055" sldId="272"/>
            <ac:spMk id="3" creationId="{279DC382-CF80-41FB-B382-03005726CB37}"/>
          </ac:spMkLst>
        </pc:spChg>
      </pc:sldChg>
      <pc:sldChg chg="addSp delSp modSp add addCm delCm">
        <pc:chgData name="Ozdagli, Ali I" userId="8b34c697-bfbe-4223-9241-d478f9408974" providerId="ADAL" clId="{D9659022-260F-4D1C-B864-42ACCB2C440B}" dt="2020-07-15T19:09:20.885" v="3976" actId="404"/>
        <pc:sldMkLst>
          <pc:docMk/>
          <pc:sldMk cId="484376289" sldId="273"/>
        </pc:sldMkLst>
        <pc:spChg chg="mod">
          <ac:chgData name="Ozdagli, Ali I" userId="8b34c697-bfbe-4223-9241-d478f9408974" providerId="ADAL" clId="{D9659022-260F-4D1C-B864-42ACCB2C440B}" dt="2020-07-15T19:09:20.885" v="3976" actId="404"/>
          <ac:spMkLst>
            <pc:docMk/>
            <pc:sldMk cId="484376289" sldId="273"/>
            <ac:spMk id="3" creationId="{AF635B65-96F0-49D2-888C-623B8C213111}"/>
          </ac:spMkLst>
        </pc:spChg>
        <pc:spChg chg="mod">
          <ac:chgData name="Ozdagli, Ali I" userId="8b34c697-bfbe-4223-9241-d478f9408974" providerId="ADAL" clId="{D9659022-260F-4D1C-B864-42ACCB2C440B}" dt="2020-07-15T19:09:14.076" v="3971" actId="14100"/>
          <ac:spMkLst>
            <pc:docMk/>
            <pc:sldMk cId="484376289" sldId="273"/>
            <ac:spMk id="4" creationId="{370AC213-9D57-4401-A523-7FCF135240AA}"/>
          </ac:spMkLst>
        </pc:spChg>
        <pc:spChg chg="add del mod">
          <ac:chgData name="Ozdagli, Ali I" userId="8b34c697-bfbe-4223-9241-d478f9408974" providerId="ADAL" clId="{D9659022-260F-4D1C-B864-42ACCB2C440B}" dt="2020-07-15T18:45:22.948" v="3747" actId="478"/>
          <ac:spMkLst>
            <pc:docMk/>
            <pc:sldMk cId="484376289" sldId="273"/>
            <ac:spMk id="5" creationId="{AD43482B-B0F1-41CC-83C1-3B71F01ED221}"/>
          </ac:spMkLst>
        </pc:spChg>
        <pc:spChg chg="add del mod">
          <ac:chgData name="Ozdagli, Ali I" userId="8b34c697-bfbe-4223-9241-d478f9408974" providerId="ADAL" clId="{D9659022-260F-4D1C-B864-42ACCB2C440B}" dt="2020-07-15T18:56:13.893" v="3797" actId="478"/>
          <ac:spMkLst>
            <pc:docMk/>
            <pc:sldMk cId="484376289" sldId="273"/>
            <ac:spMk id="6" creationId="{E6C2B70D-F8CA-49AC-AA13-F35D46C4598F}"/>
          </ac:spMkLst>
        </pc:spChg>
        <pc:spChg chg="add mod">
          <ac:chgData name="Ozdagli, Ali I" userId="8b34c697-bfbe-4223-9241-d478f9408974" providerId="ADAL" clId="{D9659022-260F-4D1C-B864-42ACCB2C440B}" dt="2020-07-15T18:56:51.714" v="3817" actId="1076"/>
          <ac:spMkLst>
            <pc:docMk/>
            <pc:sldMk cId="484376289" sldId="273"/>
            <ac:spMk id="7" creationId="{3451E2AE-92D6-4000-ADF1-CF2BA8DDAA6B}"/>
          </ac:spMkLst>
        </pc:spChg>
        <pc:spChg chg="add mod">
          <ac:chgData name="Ozdagli, Ali I" userId="8b34c697-bfbe-4223-9241-d478f9408974" providerId="ADAL" clId="{D9659022-260F-4D1C-B864-42ACCB2C440B}" dt="2020-07-15T18:56:51.714" v="3817" actId="1076"/>
          <ac:spMkLst>
            <pc:docMk/>
            <pc:sldMk cId="484376289" sldId="273"/>
            <ac:spMk id="8" creationId="{E1BC811E-DDA1-467E-9E3E-3748E31592C5}"/>
          </ac:spMkLst>
        </pc:spChg>
        <pc:spChg chg="add mod">
          <ac:chgData name="Ozdagli, Ali I" userId="8b34c697-bfbe-4223-9241-d478f9408974" providerId="ADAL" clId="{D9659022-260F-4D1C-B864-42ACCB2C440B}" dt="2020-07-15T19:01:51.229" v="3915" actId="207"/>
          <ac:spMkLst>
            <pc:docMk/>
            <pc:sldMk cId="484376289" sldId="273"/>
            <ac:spMk id="9" creationId="{1DC37315-7756-4FCA-B90C-33C31F123291}"/>
          </ac:spMkLst>
        </pc:spChg>
        <pc:spChg chg="add mod">
          <ac:chgData name="Ozdagli, Ali I" userId="8b34c697-bfbe-4223-9241-d478f9408974" providerId="ADAL" clId="{D9659022-260F-4D1C-B864-42ACCB2C440B}" dt="2020-07-15T18:59:04.111" v="3886" actId="207"/>
          <ac:spMkLst>
            <pc:docMk/>
            <pc:sldMk cId="484376289" sldId="273"/>
            <ac:spMk id="11" creationId="{F3600DE8-4002-4D6F-9D30-82BA39352F1A}"/>
          </ac:spMkLst>
        </pc:spChg>
        <pc:spChg chg="add mod">
          <ac:chgData name="Ozdagli, Ali I" userId="8b34c697-bfbe-4223-9241-d478f9408974" providerId="ADAL" clId="{D9659022-260F-4D1C-B864-42ACCB2C440B}" dt="2020-07-15T18:57:24.257" v="3841" actId="1076"/>
          <ac:spMkLst>
            <pc:docMk/>
            <pc:sldMk cId="484376289" sldId="273"/>
            <ac:spMk id="13" creationId="{8402ED90-719D-4D23-BF59-DFA322AD7FA6}"/>
          </ac:spMkLst>
        </pc:spChg>
        <pc:spChg chg="add mod">
          <ac:chgData name="Ozdagli, Ali I" userId="8b34c697-bfbe-4223-9241-d478f9408974" providerId="ADAL" clId="{D9659022-260F-4D1C-B864-42ACCB2C440B}" dt="2020-07-15T18:57:39.529" v="3860" actId="1076"/>
          <ac:spMkLst>
            <pc:docMk/>
            <pc:sldMk cId="484376289" sldId="273"/>
            <ac:spMk id="15" creationId="{0D1EB8F2-5E20-4F77-9111-34B7D0E36DDE}"/>
          </ac:spMkLst>
        </pc:spChg>
        <pc:spChg chg="add del mod">
          <ac:chgData name="Ozdagli, Ali I" userId="8b34c697-bfbe-4223-9241-d478f9408974" providerId="ADAL" clId="{D9659022-260F-4D1C-B864-42ACCB2C440B}" dt="2020-07-15T18:58:00.636" v="3872" actId="478"/>
          <ac:spMkLst>
            <pc:docMk/>
            <pc:sldMk cId="484376289" sldId="273"/>
            <ac:spMk id="18" creationId="{AC6F7AEB-02C3-43F3-94A8-712D6A720612}"/>
          </ac:spMkLst>
        </pc:spChg>
        <pc:spChg chg="add del mod">
          <ac:chgData name="Ozdagli, Ali I" userId="8b34c697-bfbe-4223-9241-d478f9408974" providerId="ADAL" clId="{D9659022-260F-4D1C-B864-42ACCB2C440B}" dt="2020-07-15T18:57:59.399" v="3871" actId="478"/>
          <ac:spMkLst>
            <pc:docMk/>
            <pc:sldMk cId="484376289" sldId="273"/>
            <ac:spMk id="19" creationId="{3028F5EC-813B-47B7-BA69-90C107B1C75F}"/>
          </ac:spMkLst>
        </pc:spChg>
        <pc:spChg chg="add mod">
          <ac:chgData name="Ozdagli, Ali I" userId="8b34c697-bfbe-4223-9241-d478f9408974" providerId="ADAL" clId="{D9659022-260F-4D1C-B864-42ACCB2C440B}" dt="2020-07-15T18:57:52.250" v="3862" actId="1076"/>
          <ac:spMkLst>
            <pc:docMk/>
            <pc:sldMk cId="484376289" sldId="273"/>
            <ac:spMk id="20" creationId="{07B1AED8-792E-4A4D-80D5-2EA0389BBB9D}"/>
          </ac:spMkLst>
        </pc:spChg>
        <pc:spChg chg="add mod">
          <ac:chgData name="Ozdagli, Ali I" userId="8b34c697-bfbe-4223-9241-d478f9408974" providerId="ADAL" clId="{D9659022-260F-4D1C-B864-42ACCB2C440B}" dt="2020-07-15T19:01:51.229" v="3915" actId="207"/>
          <ac:spMkLst>
            <pc:docMk/>
            <pc:sldMk cId="484376289" sldId="273"/>
            <ac:spMk id="21" creationId="{2B83089B-1D4D-405B-8882-5BC3B491581B}"/>
          </ac:spMkLst>
        </pc:spChg>
        <pc:spChg chg="add mod">
          <ac:chgData name="Ozdagli, Ali I" userId="8b34c697-bfbe-4223-9241-d478f9408974" providerId="ADAL" clId="{D9659022-260F-4D1C-B864-42ACCB2C440B}" dt="2020-07-15T18:57:52.250" v="3862" actId="1076"/>
          <ac:spMkLst>
            <pc:docMk/>
            <pc:sldMk cId="484376289" sldId="273"/>
            <ac:spMk id="22" creationId="{3E03F7D8-F822-461D-8433-EB4CB8C3C109}"/>
          </ac:spMkLst>
        </pc:spChg>
        <pc:spChg chg="add mod">
          <ac:chgData name="Ozdagli, Ali I" userId="8b34c697-bfbe-4223-9241-d478f9408974" providerId="ADAL" clId="{D9659022-260F-4D1C-B864-42ACCB2C440B}" dt="2020-07-15T18:59:14.758" v="3890" actId="571"/>
          <ac:spMkLst>
            <pc:docMk/>
            <pc:sldMk cId="484376289" sldId="273"/>
            <ac:spMk id="26" creationId="{1875D828-1C4D-49DC-BFD4-DCD780E4F43F}"/>
          </ac:spMkLst>
        </pc:spChg>
        <pc:spChg chg="add mod">
          <ac:chgData name="Ozdagli, Ali I" userId="8b34c697-bfbe-4223-9241-d478f9408974" providerId="ADAL" clId="{D9659022-260F-4D1C-B864-42ACCB2C440B}" dt="2020-07-15T18:59:19.175" v="3891" actId="571"/>
          <ac:spMkLst>
            <pc:docMk/>
            <pc:sldMk cId="484376289" sldId="273"/>
            <ac:spMk id="28" creationId="{E5387084-2E15-46AE-B3AC-2F275F329367}"/>
          </ac:spMkLst>
        </pc:spChg>
        <pc:picChg chg="add mod">
          <ac:chgData name="Ozdagli, Ali I" userId="8b34c697-bfbe-4223-9241-d478f9408974" providerId="ADAL" clId="{D9659022-260F-4D1C-B864-42ACCB2C440B}" dt="2020-07-15T18:56:51.714" v="3817" actId="1076"/>
          <ac:picMkLst>
            <pc:docMk/>
            <pc:sldMk cId="484376289" sldId="273"/>
            <ac:picMk id="10" creationId="{AE505880-B70B-40DC-BC13-C329C1C5FCA1}"/>
          </ac:picMkLst>
        </pc:picChg>
        <pc:picChg chg="add mod">
          <ac:chgData name="Ozdagli, Ali I" userId="8b34c697-bfbe-4223-9241-d478f9408974" providerId="ADAL" clId="{D9659022-260F-4D1C-B864-42ACCB2C440B}" dt="2020-07-15T18:57:52.250" v="3862" actId="1076"/>
          <ac:picMkLst>
            <pc:docMk/>
            <pc:sldMk cId="484376289" sldId="273"/>
            <ac:picMk id="16" creationId="{26FB93FC-F228-491E-8C84-292284B5DFA5}"/>
          </ac:picMkLst>
        </pc:picChg>
        <pc:picChg chg="add del mod">
          <ac:chgData name="Ozdagli, Ali I" userId="8b34c697-bfbe-4223-9241-d478f9408974" providerId="ADAL" clId="{D9659022-260F-4D1C-B864-42ACCB2C440B}" dt="2020-07-15T18:57:57.853" v="3870" actId="478"/>
          <ac:picMkLst>
            <pc:docMk/>
            <pc:sldMk cId="484376289" sldId="273"/>
            <ac:picMk id="17" creationId="{83AF4C94-42E3-45B2-A0B4-AB6F33208161}"/>
          </ac:picMkLst>
        </pc:picChg>
        <pc:picChg chg="add mod">
          <ac:chgData name="Ozdagli, Ali I" userId="8b34c697-bfbe-4223-9241-d478f9408974" providerId="ADAL" clId="{D9659022-260F-4D1C-B864-42ACCB2C440B}" dt="2020-07-15T18:59:45.506" v="3895" actId="1076"/>
          <ac:picMkLst>
            <pc:docMk/>
            <pc:sldMk cId="484376289" sldId="273"/>
            <ac:picMk id="25" creationId="{EADFBAD9-CDB0-4F1F-B4B2-C361775DB68A}"/>
          </ac:picMkLst>
        </pc:picChg>
        <pc:picChg chg="add mod">
          <ac:chgData name="Ozdagli, Ali I" userId="8b34c697-bfbe-4223-9241-d478f9408974" providerId="ADAL" clId="{D9659022-260F-4D1C-B864-42ACCB2C440B}" dt="2020-07-15T18:59:14.758" v="3890" actId="571"/>
          <ac:picMkLst>
            <pc:docMk/>
            <pc:sldMk cId="484376289" sldId="273"/>
            <ac:picMk id="27" creationId="{2EC12D71-0687-4AB5-BFAB-5CBD68AD8A1B}"/>
          </ac:picMkLst>
        </pc:picChg>
        <pc:picChg chg="add del mod">
          <ac:chgData name="Ozdagli, Ali I" userId="8b34c697-bfbe-4223-9241-d478f9408974" providerId="ADAL" clId="{D9659022-260F-4D1C-B864-42ACCB2C440B}" dt="2020-07-15T07:16:10.759" v="1434" actId="478"/>
          <ac:picMkLst>
            <pc:docMk/>
            <pc:sldMk cId="484376289" sldId="273"/>
            <ac:picMk id="7170" creationId="{E84100B0-8EB0-4002-B057-1ECACBBED031}"/>
          </ac:picMkLst>
        </pc:picChg>
        <pc:picChg chg="add mod">
          <ac:chgData name="Ozdagli, Ali I" userId="8b34c697-bfbe-4223-9241-d478f9408974" providerId="ADAL" clId="{D9659022-260F-4D1C-B864-42ACCB2C440B}" dt="2020-07-15T18:56:51.714" v="3817" actId="1076"/>
          <ac:picMkLst>
            <pc:docMk/>
            <pc:sldMk cId="484376289" sldId="273"/>
            <ac:picMk id="7172" creationId="{C6673760-5D40-41FC-9610-EBA148C6AF8C}"/>
          </ac:picMkLst>
        </pc:picChg>
        <pc:picChg chg="add del mod">
          <ac:chgData name="Ozdagli, Ali I" userId="8b34c697-bfbe-4223-9241-d478f9408974" providerId="ADAL" clId="{D9659022-260F-4D1C-B864-42ACCB2C440B}" dt="2020-07-15T18:56:09.431" v="3794" actId="478"/>
          <ac:picMkLst>
            <pc:docMk/>
            <pc:sldMk cId="484376289" sldId="273"/>
            <ac:picMk id="7174" creationId="{5082600D-CA20-4557-9E22-D8DD9A2F698A}"/>
          </ac:picMkLst>
        </pc:picChg>
        <pc:picChg chg="add mod">
          <ac:chgData name="Ozdagli, Ali I" userId="8b34c697-bfbe-4223-9241-d478f9408974" providerId="ADAL" clId="{D9659022-260F-4D1C-B864-42ACCB2C440B}" dt="2020-07-15T18:59:34.284" v="3893"/>
          <ac:picMkLst>
            <pc:docMk/>
            <pc:sldMk cId="484376289" sldId="273"/>
            <ac:picMk id="7176" creationId="{EB6D40B3-87EF-4BFA-AB93-3E8E83CF6F39}"/>
          </ac:picMkLst>
        </pc:picChg>
      </pc:sldChg>
      <pc:sldChg chg="add del">
        <pc:chgData name="Ozdagli, Ali I" userId="8b34c697-bfbe-4223-9241-d478f9408974" providerId="ADAL" clId="{D9659022-260F-4D1C-B864-42ACCB2C440B}" dt="2020-07-15T06:25:21.177" v="1173" actId="2696"/>
        <pc:sldMkLst>
          <pc:docMk/>
          <pc:sldMk cId="195371099" sldId="274"/>
        </pc:sldMkLst>
      </pc:sldChg>
      <pc:sldChg chg="addSp delSp modSp add modAnim modNotesTx">
        <pc:chgData name="Ozdagli, Ali I" userId="8b34c697-bfbe-4223-9241-d478f9408974" providerId="ADAL" clId="{D9659022-260F-4D1C-B864-42ACCB2C440B}" dt="2020-07-15T07:29:58.282" v="1745" actId="20577"/>
        <pc:sldMkLst>
          <pc:docMk/>
          <pc:sldMk cId="3376105308" sldId="275"/>
        </pc:sldMkLst>
        <pc:spChg chg="mod">
          <ac:chgData name="Ozdagli, Ali I" userId="8b34c697-bfbe-4223-9241-d478f9408974" providerId="ADAL" clId="{D9659022-260F-4D1C-B864-42ACCB2C440B}" dt="2020-07-15T05:57:30.486" v="441" actId="20577"/>
          <ac:spMkLst>
            <pc:docMk/>
            <pc:sldMk cId="3376105308" sldId="275"/>
            <ac:spMk id="3" creationId="{9704E7A9-FCCE-4F65-B100-72BD8D28F47A}"/>
          </ac:spMkLst>
        </pc:spChg>
        <pc:spChg chg="mod">
          <ac:chgData name="Ozdagli, Ali I" userId="8b34c697-bfbe-4223-9241-d478f9408974" providerId="ADAL" clId="{D9659022-260F-4D1C-B864-42ACCB2C440B}" dt="2020-07-15T06:24:32.908" v="1089" actId="20577"/>
          <ac:spMkLst>
            <pc:docMk/>
            <pc:sldMk cId="3376105308" sldId="275"/>
            <ac:spMk id="4" creationId="{208FD9DF-D095-478D-81CA-56702DF23928}"/>
          </ac:spMkLst>
        </pc:spChg>
        <pc:spChg chg="add mod">
          <ac:chgData name="Ozdagli, Ali I" userId="8b34c697-bfbe-4223-9241-d478f9408974" providerId="ADAL" clId="{D9659022-260F-4D1C-B864-42ACCB2C440B}" dt="2020-07-15T07:00:58.533" v="1272" actId="164"/>
          <ac:spMkLst>
            <pc:docMk/>
            <pc:sldMk cId="3376105308" sldId="275"/>
            <ac:spMk id="5" creationId="{8B61528A-7F67-4A55-B8C5-022EED0A3271}"/>
          </ac:spMkLst>
        </pc:spChg>
        <pc:grpChg chg="add mod">
          <ac:chgData name="Ozdagli, Ali I" userId="8b34c697-bfbe-4223-9241-d478f9408974" providerId="ADAL" clId="{D9659022-260F-4D1C-B864-42ACCB2C440B}" dt="2020-07-15T07:01:49.642" v="1279" actId="1076"/>
          <ac:grpSpMkLst>
            <pc:docMk/>
            <pc:sldMk cId="3376105308" sldId="275"/>
            <ac:grpSpMk id="6" creationId="{C2D1F2F1-1E2C-4611-B10A-22D44428A511}"/>
          </ac:grpSpMkLst>
        </pc:grpChg>
        <pc:picChg chg="add mod">
          <ac:chgData name="Ozdagli, Ali I" userId="8b34c697-bfbe-4223-9241-d478f9408974" providerId="ADAL" clId="{D9659022-260F-4D1C-B864-42ACCB2C440B}" dt="2020-07-15T06:19:13.232" v="902" actId="14100"/>
          <ac:picMkLst>
            <pc:docMk/>
            <pc:sldMk cId="3376105308" sldId="275"/>
            <ac:picMk id="5122" creationId="{F35D167C-D8FD-411E-8124-8E1A9E2DB15B}"/>
          </ac:picMkLst>
        </pc:picChg>
        <pc:picChg chg="add del mod">
          <ac:chgData name="Ozdagli, Ali I" userId="8b34c697-bfbe-4223-9241-d478f9408974" providerId="ADAL" clId="{D9659022-260F-4D1C-B864-42ACCB2C440B}" dt="2020-07-15T07:00:35.438" v="1268"/>
          <ac:picMkLst>
            <pc:docMk/>
            <pc:sldMk cId="3376105308" sldId="275"/>
            <ac:picMk id="5124" creationId="{172FE06B-F18C-4E95-9EF9-1E5C5812BC66}"/>
          </ac:picMkLst>
        </pc:picChg>
        <pc:picChg chg="add mod">
          <ac:chgData name="Ozdagli, Ali I" userId="8b34c697-bfbe-4223-9241-d478f9408974" providerId="ADAL" clId="{D9659022-260F-4D1C-B864-42ACCB2C440B}" dt="2020-07-15T07:00:58.533" v="1272" actId="164"/>
          <ac:picMkLst>
            <pc:docMk/>
            <pc:sldMk cId="3376105308" sldId="275"/>
            <ac:picMk id="5126" creationId="{9517BF0E-11EC-4097-9CED-3638F3788070}"/>
          </ac:picMkLst>
        </pc:picChg>
      </pc:sldChg>
      <pc:sldChg chg="addSp delSp modSp add">
        <pc:chgData name="Ozdagli, Ali I" userId="8b34c697-bfbe-4223-9241-d478f9408974" providerId="ADAL" clId="{D9659022-260F-4D1C-B864-42ACCB2C440B}" dt="2020-07-15T18:42:04.577" v="3746" actId="196"/>
        <pc:sldMkLst>
          <pc:docMk/>
          <pc:sldMk cId="928989828" sldId="276"/>
        </pc:sldMkLst>
        <pc:spChg chg="mod">
          <ac:chgData name="Ozdagli, Ali I" userId="8b34c697-bfbe-4223-9241-d478f9408974" providerId="ADAL" clId="{D9659022-260F-4D1C-B864-42ACCB2C440B}" dt="2020-07-15T06:08:19.281" v="796" actId="313"/>
          <ac:spMkLst>
            <pc:docMk/>
            <pc:sldMk cId="928989828" sldId="276"/>
            <ac:spMk id="3" creationId="{C47DD99D-1907-42F1-95CA-254A0D2C9727}"/>
          </ac:spMkLst>
        </pc:spChg>
        <pc:spChg chg="del mod">
          <ac:chgData name="Ozdagli, Ali I" userId="8b34c697-bfbe-4223-9241-d478f9408974" providerId="ADAL" clId="{D9659022-260F-4D1C-B864-42ACCB2C440B}" dt="2020-07-15T06:11:48.551" v="823" actId="478"/>
          <ac:spMkLst>
            <pc:docMk/>
            <pc:sldMk cId="928989828" sldId="276"/>
            <ac:spMk id="4" creationId="{5F1376B3-17FE-462B-AF00-ED0D8B46C43F}"/>
          </ac:spMkLst>
        </pc:spChg>
        <pc:spChg chg="add del mod">
          <ac:chgData name="Ozdagli, Ali I" userId="8b34c697-bfbe-4223-9241-d478f9408974" providerId="ADAL" clId="{D9659022-260F-4D1C-B864-42ACCB2C440B}" dt="2020-07-15T06:10:10.295" v="818" actId="767"/>
          <ac:spMkLst>
            <pc:docMk/>
            <pc:sldMk cId="928989828" sldId="276"/>
            <ac:spMk id="5" creationId="{3126F387-770A-4054-831A-550BFEDA3177}"/>
          </ac:spMkLst>
        </pc:spChg>
        <pc:spChg chg="add del mod">
          <ac:chgData name="Ozdagli, Ali I" userId="8b34c697-bfbe-4223-9241-d478f9408974" providerId="ADAL" clId="{D9659022-260F-4D1C-B864-42ACCB2C440B}" dt="2020-07-15T06:12:42.270" v="824" actId="478"/>
          <ac:spMkLst>
            <pc:docMk/>
            <pc:sldMk cId="928989828" sldId="276"/>
            <ac:spMk id="7" creationId="{F10B01D6-BA14-4245-8079-5F47A84C8D17}"/>
          </ac:spMkLst>
        </pc:spChg>
        <pc:spChg chg="add mod">
          <ac:chgData name="Ozdagli, Ali I" userId="8b34c697-bfbe-4223-9241-d478f9408974" providerId="ADAL" clId="{D9659022-260F-4D1C-B864-42ACCB2C440B}" dt="2020-07-15T06:13:06.120" v="833" actId="1076"/>
          <ac:spMkLst>
            <pc:docMk/>
            <pc:sldMk cId="928989828" sldId="276"/>
            <ac:spMk id="8" creationId="{1159898F-223F-413C-8EE9-769E8DD1D3E2}"/>
          </ac:spMkLst>
        </pc:spChg>
        <pc:spChg chg="add mod">
          <ac:chgData name="Ozdagli, Ali I" userId="8b34c697-bfbe-4223-9241-d478f9408974" providerId="ADAL" clId="{D9659022-260F-4D1C-B864-42ACCB2C440B}" dt="2020-07-15T06:17:40.444" v="896" actId="1038"/>
          <ac:spMkLst>
            <pc:docMk/>
            <pc:sldMk cId="928989828" sldId="276"/>
            <ac:spMk id="15" creationId="{FEEF01EB-E971-4CC9-8B59-BEB3AC660F27}"/>
          </ac:spMkLst>
        </pc:spChg>
        <pc:picChg chg="add del mod">
          <ac:chgData name="Ozdagli, Ali I" userId="8b34c697-bfbe-4223-9241-d478f9408974" providerId="ADAL" clId="{D9659022-260F-4D1C-B864-42ACCB2C440B}" dt="2020-07-15T06:11:46.795" v="822" actId="478"/>
          <ac:picMkLst>
            <pc:docMk/>
            <pc:sldMk cId="928989828" sldId="276"/>
            <ac:picMk id="6" creationId="{F9B69C38-25FF-4701-82D9-0AFDDAB0275D}"/>
          </ac:picMkLst>
        </pc:picChg>
        <pc:picChg chg="add del mod">
          <ac:chgData name="Ozdagli, Ali I" userId="8b34c697-bfbe-4223-9241-d478f9408974" providerId="ADAL" clId="{D9659022-260F-4D1C-B864-42ACCB2C440B}" dt="2020-07-15T06:15:10.812" v="839" actId="478"/>
          <ac:picMkLst>
            <pc:docMk/>
            <pc:sldMk cId="928989828" sldId="276"/>
            <ac:picMk id="11" creationId="{CAE0FC14-B79C-480F-946D-FDC23C7A85FC}"/>
          </ac:picMkLst>
        </pc:picChg>
        <pc:picChg chg="add del mod">
          <ac:chgData name="Ozdagli, Ali I" userId="8b34c697-bfbe-4223-9241-d478f9408974" providerId="ADAL" clId="{D9659022-260F-4D1C-B864-42ACCB2C440B}" dt="2020-07-15T06:15:07.832" v="838"/>
          <ac:picMkLst>
            <pc:docMk/>
            <pc:sldMk cId="928989828" sldId="276"/>
            <ac:picMk id="12" creationId="{50AEEE8E-E188-41F1-8EFB-8113EC6C3C58}"/>
          </ac:picMkLst>
        </pc:picChg>
        <pc:picChg chg="add del mod">
          <ac:chgData name="Ozdagli, Ali I" userId="8b34c697-bfbe-4223-9241-d478f9408974" providerId="ADAL" clId="{D9659022-260F-4D1C-B864-42ACCB2C440B}" dt="2020-07-15T06:15:27.801" v="845"/>
          <ac:picMkLst>
            <pc:docMk/>
            <pc:sldMk cId="928989828" sldId="276"/>
            <ac:picMk id="13" creationId="{4911974B-0F3F-48D6-9F3E-788904DE83B7}"/>
          </ac:picMkLst>
        </pc:picChg>
        <pc:picChg chg="add del">
          <ac:chgData name="Ozdagli, Ali I" userId="8b34c697-bfbe-4223-9241-d478f9408974" providerId="ADAL" clId="{D9659022-260F-4D1C-B864-42ACCB2C440B}" dt="2020-07-15T06:17:20.403" v="880"/>
          <ac:picMkLst>
            <pc:docMk/>
            <pc:sldMk cId="928989828" sldId="276"/>
            <ac:picMk id="14" creationId="{42956D1C-0F14-40DC-9FFA-D561AD84D064}"/>
          </ac:picMkLst>
        </pc:picChg>
        <pc:picChg chg="add mod">
          <ac:chgData name="Ozdagli, Ali I" userId="8b34c697-bfbe-4223-9241-d478f9408974" providerId="ADAL" clId="{D9659022-260F-4D1C-B864-42ACCB2C440B}" dt="2020-07-15T18:42:04.577" v="3746" actId="196"/>
          <ac:picMkLst>
            <pc:docMk/>
            <pc:sldMk cId="928989828" sldId="276"/>
            <ac:picMk id="16" creationId="{6C592F9B-E926-4B7C-8BAC-D2CB99011450}"/>
          </ac:picMkLst>
        </pc:picChg>
        <pc:picChg chg="add del mod">
          <ac:chgData name="Ozdagli, Ali I" userId="8b34c697-bfbe-4223-9241-d478f9408974" providerId="ADAL" clId="{D9659022-260F-4D1C-B864-42ACCB2C440B}" dt="2020-07-15T06:11:46.795" v="822" actId="478"/>
          <ac:picMkLst>
            <pc:docMk/>
            <pc:sldMk cId="928989828" sldId="276"/>
            <ac:picMk id="2050" creationId="{6A27C562-026E-44CD-9B05-735E64DE4DC9}"/>
          </ac:picMkLst>
        </pc:picChg>
        <pc:picChg chg="add mod">
          <ac:chgData name="Ozdagli, Ali I" userId="8b34c697-bfbe-4223-9241-d478f9408974" providerId="ADAL" clId="{D9659022-260F-4D1C-B864-42ACCB2C440B}" dt="2020-07-15T06:13:02.066" v="832" actId="1076"/>
          <ac:picMkLst>
            <pc:docMk/>
            <pc:sldMk cId="928989828" sldId="276"/>
            <ac:picMk id="2052" creationId="{D7530A73-0E32-43F1-A838-07FE84EC06B5}"/>
          </ac:picMkLst>
        </pc:picChg>
      </pc:sldChg>
      <pc:sldChg chg="add del">
        <pc:chgData name="Ozdagli, Ali I" userId="8b34c697-bfbe-4223-9241-d478f9408974" providerId="ADAL" clId="{D9659022-260F-4D1C-B864-42ACCB2C440B}" dt="2020-07-15T06:03:33.858" v="740" actId="2696"/>
        <pc:sldMkLst>
          <pc:docMk/>
          <pc:sldMk cId="4037591761" sldId="276"/>
        </pc:sldMkLst>
      </pc:sldChg>
      <pc:sldChg chg="delSp add del">
        <pc:chgData name="Ozdagli, Ali I" userId="8b34c697-bfbe-4223-9241-d478f9408974" providerId="ADAL" clId="{D9659022-260F-4D1C-B864-42ACCB2C440B}" dt="2020-07-15T06:15:31.454" v="847" actId="2696"/>
        <pc:sldMkLst>
          <pc:docMk/>
          <pc:sldMk cId="1504438464" sldId="277"/>
        </pc:sldMkLst>
        <pc:picChg chg="del">
          <ac:chgData name="Ozdagli, Ali I" userId="8b34c697-bfbe-4223-9241-d478f9408974" providerId="ADAL" clId="{D9659022-260F-4D1C-B864-42ACCB2C440B}" dt="2020-07-15T06:15:23.489" v="843" actId="478"/>
          <ac:picMkLst>
            <pc:docMk/>
            <pc:sldMk cId="1504438464" sldId="277"/>
            <ac:picMk id="13" creationId="{4911974B-0F3F-48D6-9F3E-788904DE83B7}"/>
          </ac:picMkLst>
        </pc:picChg>
        <pc:picChg chg="del">
          <ac:chgData name="Ozdagli, Ali I" userId="8b34c697-bfbe-4223-9241-d478f9408974" providerId="ADAL" clId="{D9659022-260F-4D1C-B864-42ACCB2C440B}" dt="2020-07-15T06:15:25.068" v="844" actId="478"/>
          <ac:picMkLst>
            <pc:docMk/>
            <pc:sldMk cId="1504438464" sldId="277"/>
            <ac:picMk id="2052" creationId="{D7530A73-0E32-43F1-A838-07FE84EC06B5}"/>
          </ac:picMkLst>
        </pc:picChg>
      </pc:sldChg>
      <pc:sldChg chg="addSp modSp add ord">
        <pc:chgData name="Ozdagli, Ali I" userId="8b34c697-bfbe-4223-9241-d478f9408974" providerId="ADAL" clId="{D9659022-260F-4D1C-B864-42ACCB2C440B}" dt="2020-07-15T06:17:09.764" v="878"/>
        <pc:sldMkLst>
          <pc:docMk/>
          <pc:sldMk cId="837017889" sldId="278"/>
        </pc:sldMkLst>
        <pc:spChg chg="add mod">
          <ac:chgData name="Ozdagli, Ali I" userId="8b34c697-bfbe-4223-9241-d478f9408974" providerId="ADAL" clId="{D9659022-260F-4D1C-B864-42ACCB2C440B}" dt="2020-07-15T06:17:05.203" v="876" actId="164"/>
          <ac:spMkLst>
            <pc:docMk/>
            <pc:sldMk cId="837017889" sldId="278"/>
            <ac:spMk id="4" creationId="{06E2BDC4-F868-4FB0-9C69-9382FFE6FA1E}"/>
          </ac:spMkLst>
        </pc:spChg>
        <pc:grpChg chg="add mod">
          <ac:chgData name="Ozdagli, Ali I" userId="8b34c697-bfbe-4223-9241-d478f9408974" providerId="ADAL" clId="{D9659022-260F-4D1C-B864-42ACCB2C440B}" dt="2020-07-15T06:17:06.627" v="877" actId="1076"/>
          <ac:grpSpMkLst>
            <pc:docMk/>
            <pc:sldMk cId="837017889" sldId="278"/>
            <ac:grpSpMk id="5" creationId="{0453BEA3-CDDB-414B-B52B-8EB1FE008EA8}"/>
          </ac:grpSpMkLst>
        </pc:grpChg>
        <pc:picChg chg="add mod">
          <ac:chgData name="Ozdagli, Ali I" userId="8b34c697-bfbe-4223-9241-d478f9408974" providerId="ADAL" clId="{D9659022-260F-4D1C-B864-42ACCB2C440B}" dt="2020-07-15T06:17:05.203" v="876" actId="164"/>
          <ac:picMkLst>
            <pc:docMk/>
            <pc:sldMk cId="837017889" sldId="278"/>
            <ac:picMk id="6" creationId="{5A730031-8475-4D58-8CA7-E8666284E990}"/>
          </ac:picMkLst>
        </pc:picChg>
        <pc:picChg chg="mod">
          <ac:chgData name="Ozdagli, Ali I" userId="8b34c697-bfbe-4223-9241-d478f9408974" providerId="ADAL" clId="{D9659022-260F-4D1C-B864-42ACCB2C440B}" dt="2020-07-15T06:17:05.203" v="876" actId="164"/>
          <ac:picMkLst>
            <pc:docMk/>
            <pc:sldMk cId="837017889" sldId="278"/>
            <ac:picMk id="2052" creationId="{D7530A73-0E32-43F1-A838-07FE84EC06B5}"/>
          </ac:picMkLst>
        </pc:picChg>
      </pc:sldChg>
      <pc:sldChg chg="add del">
        <pc:chgData name="Ozdagli, Ali I" userId="8b34c697-bfbe-4223-9241-d478f9408974" providerId="ADAL" clId="{D9659022-260F-4D1C-B864-42ACCB2C440B}" dt="2020-07-15T06:38:32.245" v="1202" actId="2696"/>
        <pc:sldMkLst>
          <pc:docMk/>
          <pc:sldMk cId="338773396" sldId="279"/>
        </pc:sldMkLst>
      </pc:sldChg>
      <pc:sldChg chg="modSp add">
        <pc:chgData name="Ozdagli, Ali I" userId="8b34c697-bfbe-4223-9241-d478f9408974" providerId="ADAL" clId="{D9659022-260F-4D1C-B864-42ACCB2C440B}" dt="2020-07-15T17:48:04.494" v="3620" actId="20577"/>
        <pc:sldMkLst>
          <pc:docMk/>
          <pc:sldMk cId="1229768050" sldId="279"/>
        </pc:sldMkLst>
        <pc:spChg chg="mod">
          <ac:chgData name="Ozdagli, Ali I" userId="8b34c697-bfbe-4223-9241-d478f9408974" providerId="ADAL" clId="{D9659022-260F-4D1C-B864-42ACCB2C440B}" dt="2020-07-15T07:06:21.673" v="1303" actId="313"/>
          <ac:spMkLst>
            <pc:docMk/>
            <pc:sldMk cId="1229768050" sldId="279"/>
            <ac:spMk id="3" creationId="{CDA98F69-4107-43BE-970F-78991B3DC2C7}"/>
          </ac:spMkLst>
        </pc:spChg>
        <pc:spChg chg="mod">
          <ac:chgData name="Ozdagli, Ali I" userId="8b34c697-bfbe-4223-9241-d478f9408974" providerId="ADAL" clId="{D9659022-260F-4D1C-B864-42ACCB2C440B}" dt="2020-07-15T17:48:04.494" v="3620" actId="20577"/>
          <ac:spMkLst>
            <pc:docMk/>
            <pc:sldMk cId="1229768050" sldId="279"/>
            <ac:spMk id="4" creationId="{C0E76573-1E63-41A6-9769-512D8F3FD8B9}"/>
          </ac:spMkLst>
        </pc:spChg>
      </pc:sldChg>
      <pc:sldChg chg="addSp modSp add">
        <pc:chgData name="Ozdagli, Ali I" userId="8b34c697-bfbe-4223-9241-d478f9408974" providerId="ADAL" clId="{D9659022-260F-4D1C-B864-42ACCB2C440B}" dt="2020-07-15T07:30:34.748" v="1762" actId="20577"/>
        <pc:sldMkLst>
          <pc:docMk/>
          <pc:sldMk cId="3877398549" sldId="280"/>
        </pc:sldMkLst>
        <pc:spChg chg="mod">
          <ac:chgData name="Ozdagli, Ali I" userId="8b34c697-bfbe-4223-9241-d478f9408974" providerId="ADAL" clId="{D9659022-260F-4D1C-B864-42ACCB2C440B}" dt="2020-07-15T07:22:25.707" v="1558" actId="20577"/>
          <ac:spMkLst>
            <pc:docMk/>
            <pc:sldMk cId="3877398549" sldId="280"/>
            <ac:spMk id="3" creationId="{4E69FA74-8CDA-43AE-A0C5-65EA6226C573}"/>
          </ac:spMkLst>
        </pc:spChg>
        <pc:spChg chg="mod">
          <ac:chgData name="Ozdagli, Ali I" userId="8b34c697-bfbe-4223-9241-d478f9408974" providerId="ADAL" clId="{D9659022-260F-4D1C-B864-42ACCB2C440B}" dt="2020-07-15T07:30:34.748" v="1762" actId="20577"/>
          <ac:spMkLst>
            <pc:docMk/>
            <pc:sldMk cId="3877398549" sldId="280"/>
            <ac:spMk id="4" creationId="{099681B0-E990-458C-9010-24E60A4D453C}"/>
          </ac:spMkLst>
        </pc:spChg>
        <pc:spChg chg="add mod">
          <ac:chgData name="Ozdagli, Ali I" userId="8b34c697-bfbe-4223-9241-d478f9408974" providerId="ADAL" clId="{D9659022-260F-4D1C-B864-42ACCB2C440B}" dt="2020-07-15T07:25:59.706" v="1587" actId="164"/>
          <ac:spMkLst>
            <pc:docMk/>
            <pc:sldMk cId="3877398549" sldId="280"/>
            <ac:spMk id="5" creationId="{89218AEF-0170-4D0B-B5A5-37913D012B61}"/>
          </ac:spMkLst>
        </pc:spChg>
        <pc:spChg chg="add mod">
          <ac:chgData name="Ozdagli, Ali I" userId="8b34c697-bfbe-4223-9241-d478f9408974" providerId="ADAL" clId="{D9659022-260F-4D1C-B864-42ACCB2C440B}" dt="2020-07-15T07:25:59.706" v="1587" actId="164"/>
          <ac:spMkLst>
            <pc:docMk/>
            <pc:sldMk cId="3877398549" sldId="280"/>
            <ac:spMk id="6" creationId="{1F957474-7B45-4900-A34B-2811314D87D2}"/>
          </ac:spMkLst>
        </pc:spChg>
        <pc:grpChg chg="add mod">
          <ac:chgData name="Ozdagli, Ali I" userId="8b34c697-bfbe-4223-9241-d478f9408974" providerId="ADAL" clId="{D9659022-260F-4D1C-B864-42ACCB2C440B}" dt="2020-07-15T07:27:04.599" v="1588" actId="1076"/>
          <ac:grpSpMkLst>
            <pc:docMk/>
            <pc:sldMk cId="3877398549" sldId="280"/>
            <ac:grpSpMk id="7" creationId="{E715B790-3165-49FA-B310-C2D1784FCB0F}"/>
          </ac:grpSpMkLst>
        </pc:grpChg>
        <pc:picChg chg="add mod">
          <ac:chgData name="Ozdagli, Ali I" userId="8b34c697-bfbe-4223-9241-d478f9408974" providerId="ADAL" clId="{D9659022-260F-4D1C-B864-42ACCB2C440B}" dt="2020-07-15T07:25:59.706" v="1587" actId="164"/>
          <ac:picMkLst>
            <pc:docMk/>
            <pc:sldMk cId="3877398549" sldId="280"/>
            <ac:picMk id="8194" creationId="{B4940726-9245-4B86-B95E-D32855256113}"/>
          </ac:picMkLst>
        </pc:picChg>
      </pc:sldChg>
      <pc:sldChg chg="addSp modSp add del">
        <pc:chgData name="Ozdagli, Ali I" userId="8b34c697-bfbe-4223-9241-d478f9408974" providerId="ADAL" clId="{D9659022-260F-4D1C-B864-42ACCB2C440B}" dt="2020-07-15T07:31:37.920" v="1789" actId="2696"/>
        <pc:sldMkLst>
          <pc:docMk/>
          <pc:sldMk cId="2364665845" sldId="281"/>
        </pc:sldMkLst>
        <pc:spChg chg="mod">
          <ac:chgData name="Ozdagli, Ali I" userId="8b34c697-bfbe-4223-9241-d478f9408974" providerId="ADAL" clId="{D9659022-260F-4D1C-B864-42ACCB2C440B}" dt="2020-07-15T07:31:17.634" v="1784" actId="20577"/>
          <ac:spMkLst>
            <pc:docMk/>
            <pc:sldMk cId="2364665845" sldId="281"/>
            <ac:spMk id="3" creationId="{FE87E7D1-AAF7-4CF9-9D68-044F38F99177}"/>
          </ac:spMkLst>
        </pc:spChg>
        <pc:grpChg chg="add mod">
          <ac:chgData name="Ozdagli, Ali I" userId="8b34c697-bfbe-4223-9241-d478f9408974" providerId="ADAL" clId="{D9659022-260F-4D1C-B864-42ACCB2C440B}" dt="2020-07-15T07:31:27.851" v="1786" actId="1076"/>
          <ac:grpSpMkLst>
            <pc:docMk/>
            <pc:sldMk cId="2364665845" sldId="281"/>
            <ac:grpSpMk id="5" creationId="{83B5A3A5-69EF-4AA2-BA15-9FED78D2FE38}"/>
          </ac:grpSpMkLst>
        </pc:grpChg>
      </pc:sldChg>
      <pc:sldChg chg="modSp add">
        <pc:chgData name="Ozdagli, Ali I" userId="8b34c697-bfbe-4223-9241-d478f9408974" providerId="ADAL" clId="{D9659022-260F-4D1C-B864-42ACCB2C440B}" dt="2020-07-15T07:43:58.735" v="2061" actId="20577"/>
        <pc:sldMkLst>
          <pc:docMk/>
          <pc:sldMk cId="3809959382" sldId="282"/>
        </pc:sldMkLst>
        <pc:spChg chg="mod">
          <ac:chgData name="Ozdagli, Ali I" userId="8b34c697-bfbe-4223-9241-d478f9408974" providerId="ADAL" clId="{D9659022-260F-4D1C-B864-42ACCB2C440B}" dt="2020-07-15T07:42:08.743" v="2035"/>
          <ac:spMkLst>
            <pc:docMk/>
            <pc:sldMk cId="3809959382" sldId="282"/>
            <ac:spMk id="3" creationId="{4E69FA74-8CDA-43AE-A0C5-65EA6226C573}"/>
          </ac:spMkLst>
        </pc:spChg>
        <pc:spChg chg="mod">
          <ac:chgData name="Ozdagli, Ali I" userId="8b34c697-bfbe-4223-9241-d478f9408974" providerId="ADAL" clId="{D9659022-260F-4D1C-B864-42ACCB2C440B}" dt="2020-07-15T07:43:58.735" v="2061" actId="20577"/>
          <ac:spMkLst>
            <pc:docMk/>
            <pc:sldMk cId="3809959382" sldId="282"/>
            <ac:spMk id="4" creationId="{099681B0-E990-458C-9010-24E60A4D453C}"/>
          </ac:spMkLst>
        </pc:spChg>
        <pc:spChg chg="mod">
          <ac:chgData name="Ozdagli, Ali I" userId="8b34c697-bfbe-4223-9241-d478f9408974" providerId="ADAL" clId="{D9659022-260F-4D1C-B864-42ACCB2C440B}" dt="2020-07-15T07:35:09.871" v="1826" actId="404"/>
          <ac:spMkLst>
            <pc:docMk/>
            <pc:sldMk cId="3809959382" sldId="282"/>
            <ac:spMk id="6" creationId="{1F957474-7B45-4900-A34B-2811314D87D2}"/>
          </ac:spMkLst>
        </pc:spChg>
        <pc:grpChg chg="mod">
          <ac:chgData name="Ozdagli, Ali I" userId="8b34c697-bfbe-4223-9241-d478f9408974" providerId="ADAL" clId="{D9659022-260F-4D1C-B864-42ACCB2C440B}" dt="2020-07-15T07:41:12.640" v="2012" actId="1076"/>
          <ac:grpSpMkLst>
            <pc:docMk/>
            <pc:sldMk cId="3809959382" sldId="282"/>
            <ac:grpSpMk id="7" creationId="{E715B790-3165-49FA-B310-C2D1784FCB0F}"/>
          </ac:grpSpMkLst>
        </pc:grpChg>
      </pc:sldChg>
      <pc:sldChg chg="modSp add del">
        <pc:chgData name="Ozdagli, Ali I" userId="8b34c697-bfbe-4223-9241-d478f9408974" providerId="ADAL" clId="{D9659022-260F-4D1C-B864-42ACCB2C440B}" dt="2020-07-15T07:50:53.026" v="2096" actId="2696"/>
        <pc:sldMkLst>
          <pc:docMk/>
          <pc:sldMk cId="2174548078" sldId="283"/>
        </pc:sldMkLst>
        <pc:spChg chg="mod">
          <ac:chgData name="Ozdagli, Ali I" userId="8b34c697-bfbe-4223-9241-d478f9408974" providerId="ADAL" clId="{D9659022-260F-4D1C-B864-42ACCB2C440B}" dt="2020-07-15T07:50:41.952" v="2093" actId="20577"/>
          <ac:spMkLst>
            <pc:docMk/>
            <pc:sldMk cId="2174548078" sldId="283"/>
            <ac:spMk id="3" creationId="{1982AA3E-B418-4E91-9124-674B9BC4CB3D}"/>
          </ac:spMkLst>
        </pc:spChg>
      </pc:sldChg>
      <pc:sldChg chg="addSp delSp modSp add modNotesTx">
        <pc:chgData name="Ozdagli, Ali I" userId="8b34c697-bfbe-4223-9241-d478f9408974" providerId="ADAL" clId="{D9659022-260F-4D1C-B864-42ACCB2C440B}" dt="2020-07-15T18:49:11.299" v="3769" actId="20577"/>
        <pc:sldMkLst>
          <pc:docMk/>
          <pc:sldMk cId="3428780630" sldId="284"/>
        </pc:sldMkLst>
        <pc:spChg chg="mod">
          <ac:chgData name="Ozdagli, Ali I" userId="8b34c697-bfbe-4223-9241-d478f9408974" providerId="ADAL" clId="{D9659022-260F-4D1C-B864-42ACCB2C440B}" dt="2020-07-15T18:49:11.299" v="3769" actId="20577"/>
          <ac:spMkLst>
            <pc:docMk/>
            <pc:sldMk cId="3428780630" sldId="284"/>
            <ac:spMk id="3" creationId="{4E69FA74-8CDA-43AE-A0C5-65EA6226C573}"/>
          </ac:spMkLst>
        </pc:spChg>
        <pc:spChg chg="del">
          <ac:chgData name="Ozdagli, Ali I" userId="8b34c697-bfbe-4223-9241-d478f9408974" providerId="ADAL" clId="{D9659022-260F-4D1C-B864-42ACCB2C440B}" dt="2020-07-15T07:52:38.244" v="2097" actId="478"/>
          <ac:spMkLst>
            <pc:docMk/>
            <pc:sldMk cId="3428780630" sldId="284"/>
            <ac:spMk id="4" creationId="{099681B0-E990-458C-9010-24E60A4D453C}"/>
          </ac:spMkLst>
        </pc:spChg>
        <pc:spChg chg="add del mod">
          <ac:chgData name="Ozdagli, Ali I" userId="8b34c697-bfbe-4223-9241-d478f9408974" providerId="ADAL" clId="{D9659022-260F-4D1C-B864-42ACCB2C440B}" dt="2020-07-15T10:48:25.728" v="2222" actId="478"/>
          <ac:spMkLst>
            <pc:docMk/>
            <pc:sldMk cId="3428780630" sldId="284"/>
            <ac:spMk id="9" creationId="{CFDC76A0-5948-45CD-98E8-82A83E6F9E9C}"/>
          </ac:spMkLst>
        </pc:spChg>
        <pc:spChg chg="add mod">
          <ac:chgData name="Ozdagli, Ali I" userId="8b34c697-bfbe-4223-9241-d478f9408974" providerId="ADAL" clId="{D9659022-260F-4D1C-B864-42ACCB2C440B}" dt="2020-07-15T10:48:34.903" v="2224" actId="164"/>
          <ac:spMkLst>
            <pc:docMk/>
            <pc:sldMk cId="3428780630" sldId="284"/>
            <ac:spMk id="10" creationId="{D42386CA-FC35-448C-9C82-3A9B771B83C4}"/>
          </ac:spMkLst>
        </pc:spChg>
        <pc:spChg chg="add del mod">
          <ac:chgData name="Ozdagli, Ali I" userId="8b34c697-bfbe-4223-9241-d478f9408974" providerId="ADAL" clId="{D9659022-260F-4D1C-B864-42ACCB2C440B}" dt="2020-07-15T10:48:23.225" v="2221" actId="478"/>
          <ac:spMkLst>
            <pc:docMk/>
            <pc:sldMk cId="3428780630" sldId="284"/>
            <ac:spMk id="11" creationId="{620FCB46-955B-4604-8ACD-B487CF9EE0D9}"/>
          </ac:spMkLst>
        </pc:spChg>
        <pc:spChg chg="add mod">
          <ac:chgData name="Ozdagli, Ali I" userId="8b34c697-bfbe-4223-9241-d478f9408974" providerId="ADAL" clId="{D9659022-260F-4D1C-B864-42ACCB2C440B}" dt="2020-07-15T10:47:51.598" v="2219" actId="1076"/>
          <ac:spMkLst>
            <pc:docMk/>
            <pc:sldMk cId="3428780630" sldId="284"/>
            <ac:spMk id="12" creationId="{9246A479-34C2-4211-B954-B30D0BDA2014}"/>
          </ac:spMkLst>
        </pc:spChg>
        <pc:spChg chg="add mod">
          <ac:chgData name="Ozdagli, Ali I" userId="8b34c697-bfbe-4223-9241-d478f9408974" providerId="ADAL" clId="{D9659022-260F-4D1C-B864-42ACCB2C440B}" dt="2020-07-15T10:48:34.903" v="2224" actId="164"/>
          <ac:spMkLst>
            <pc:docMk/>
            <pc:sldMk cId="3428780630" sldId="284"/>
            <ac:spMk id="13" creationId="{022AAC22-F7D0-4A5D-AD53-D20EFDE1CB92}"/>
          </ac:spMkLst>
        </pc:spChg>
        <pc:spChg chg="add mod">
          <ac:chgData name="Ozdagli, Ali I" userId="8b34c697-bfbe-4223-9241-d478f9408974" providerId="ADAL" clId="{D9659022-260F-4D1C-B864-42ACCB2C440B}" dt="2020-07-15T10:48:34.903" v="2224" actId="164"/>
          <ac:spMkLst>
            <pc:docMk/>
            <pc:sldMk cId="3428780630" sldId="284"/>
            <ac:spMk id="14" creationId="{53FD6893-2567-4EB2-BC70-02EF7A601647}"/>
          </ac:spMkLst>
        </pc:spChg>
        <pc:spChg chg="add del mod">
          <ac:chgData name="Ozdagli, Ali I" userId="8b34c697-bfbe-4223-9241-d478f9408974" providerId="ADAL" clId="{D9659022-260F-4D1C-B864-42ACCB2C440B}" dt="2020-07-15T10:48:27.677" v="2223" actId="478"/>
          <ac:spMkLst>
            <pc:docMk/>
            <pc:sldMk cId="3428780630" sldId="284"/>
            <ac:spMk id="17" creationId="{FC366DF5-CB45-4C70-9CF0-C6D57DA3EE50}"/>
          </ac:spMkLst>
        </pc:spChg>
        <pc:grpChg chg="add mod">
          <ac:chgData name="Ozdagli, Ali I" userId="8b34c697-bfbe-4223-9241-d478f9408974" providerId="ADAL" clId="{D9659022-260F-4D1C-B864-42ACCB2C440B}" dt="2020-07-15T10:48:37.685" v="2225" actId="1076"/>
          <ac:grpSpMkLst>
            <pc:docMk/>
            <pc:sldMk cId="3428780630" sldId="284"/>
            <ac:grpSpMk id="18" creationId="{E07E76A3-1EED-45A8-A4AD-137ADF46B1B2}"/>
          </ac:grpSpMkLst>
        </pc:grpChg>
        <pc:picChg chg="add del mod">
          <ac:chgData name="Ozdagli, Ali I" userId="8b34c697-bfbe-4223-9241-d478f9408974" providerId="ADAL" clId="{D9659022-260F-4D1C-B864-42ACCB2C440B}" dt="2020-07-15T10:43:07.356" v="2148" actId="478"/>
          <ac:picMkLst>
            <pc:docMk/>
            <pc:sldMk cId="3428780630" sldId="284"/>
            <ac:picMk id="15" creationId="{C333F92F-DCC8-42B9-B2E0-3E4EA244C9F8}"/>
          </ac:picMkLst>
        </pc:picChg>
        <pc:picChg chg="add mod">
          <ac:chgData name="Ozdagli, Ali I" userId="8b34c697-bfbe-4223-9241-d478f9408974" providerId="ADAL" clId="{D9659022-260F-4D1C-B864-42ACCB2C440B}" dt="2020-07-15T10:48:34.903" v="2224" actId="164"/>
          <ac:picMkLst>
            <pc:docMk/>
            <pc:sldMk cId="3428780630" sldId="284"/>
            <ac:picMk id="9218" creationId="{29CD6AC4-F9CA-4750-BBA3-1D06045D60DE}"/>
          </ac:picMkLst>
        </pc:picChg>
      </pc:sldChg>
      <pc:sldChg chg="modSp add del">
        <pc:chgData name="Ozdagli, Ali I" userId="8b34c697-bfbe-4223-9241-d478f9408974" providerId="ADAL" clId="{D9659022-260F-4D1C-B864-42ACCB2C440B}" dt="2020-07-15T11:09:09.916" v="2280" actId="2696"/>
        <pc:sldMkLst>
          <pc:docMk/>
          <pc:sldMk cId="3112608375" sldId="285"/>
        </pc:sldMkLst>
        <pc:spChg chg="mod">
          <ac:chgData name="Ozdagli, Ali I" userId="8b34c697-bfbe-4223-9241-d478f9408974" providerId="ADAL" clId="{D9659022-260F-4D1C-B864-42ACCB2C440B}" dt="2020-07-15T11:00:25.338" v="2241" actId="20577"/>
          <ac:spMkLst>
            <pc:docMk/>
            <pc:sldMk cId="3112608375" sldId="285"/>
            <ac:spMk id="3" creationId="{BED520C3-C424-4D6C-9DD5-D75A5BDB1703}"/>
          </ac:spMkLst>
        </pc:spChg>
      </pc:sldChg>
      <pc:sldChg chg="modSp add del">
        <pc:chgData name="Ozdagli, Ali I" userId="8b34c697-bfbe-4223-9241-d478f9408974" providerId="ADAL" clId="{D9659022-260F-4D1C-B864-42ACCB2C440B}" dt="2020-07-15T14:25:38.928" v="2378" actId="2696"/>
        <pc:sldMkLst>
          <pc:docMk/>
          <pc:sldMk cId="3844110049" sldId="286"/>
        </pc:sldMkLst>
        <pc:spChg chg="mod">
          <ac:chgData name="Ozdagli, Ali I" userId="8b34c697-bfbe-4223-9241-d478f9408974" providerId="ADAL" clId="{D9659022-260F-4D1C-B864-42ACCB2C440B}" dt="2020-07-15T11:09:07.616" v="2279" actId="20577"/>
          <ac:spMkLst>
            <pc:docMk/>
            <pc:sldMk cId="3844110049" sldId="286"/>
            <ac:spMk id="3" creationId="{F8497F15-86A9-4DE6-864D-0E5ABBE564B6}"/>
          </ac:spMkLst>
        </pc:spChg>
      </pc:sldChg>
      <pc:sldChg chg="add del">
        <pc:chgData name="Ozdagli, Ali I" userId="8b34c697-bfbe-4223-9241-d478f9408974" providerId="ADAL" clId="{D9659022-260F-4D1C-B864-42ACCB2C440B}" dt="2020-07-15T11:08:03.693" v="2266" actId="2696"/>
        <pc:sldMkLst>
          <pc:docMk/>
          <pc:sldMk cId="3980287289" sldId="286"/>
        </pc:sldMkLst>
      </pc:sldChg>
      <pc:sldChg chg="add del">
        <pc:chgData name="Ozdagli, Ali I" userId="8b34c697-bfbe-4223-9241-d478f9408974" providerId="ADAL" clId="{D9659022-260F-4D1C-B864-42ACCB2C440B}" dt="2020-07-15T11:28:36.562" v="2284" actId="2696"/>
        <pc:sldMkLst>
          <pc:docMk/>
          <pc:sldMk cId="914406854" sldId="287"/>
        </pc:sldMkLst>
      </pc:sldChg>
      <pc:sldChg chg="add del">
        <pc:chgData name="Ozdagli, Ali I" userId="8b34c697-bfbe-4223-9241-d478f9408974" providerId="ADAL" clId="{D9659022-260F-4D1C-B864-42ACCB2C440B}" dt="2020-07-15T11:08:02.678" v="2265" actId="2696"/>
        <pc:sldMkLst>
          <pc:docMk/>
          <pc:sldMk cId="2996176931" sldId="287"/>
        </pc:sldMkLst>
      </pc:sldChg>
      <pc:sldChg chg="addSp delSp modSp add">
        <pc:chgData name="Ozdagli, Ali I" userId="8b34c697-bfbe-4223-9241-d478f9408974" providerId="ADAL" clId="{D9659022-260F-4D1C-B864-42ACCB2C440B}" dt="2020-07-15T14:25:35.680" v="2377" actId="20577"/>
        <pc:sldMkLst>
          <pc:docMk/>
          <pc:sldMk cId="3922429133" sldId="287"/>
        </pc:sldMkLst>
        <pc:spChg chg="mod">
          <ac:chgData name="Ozdagli, Ali I" userId="8b34c697-bfbe-4223-9241-d478f9408974" providerId="ADAL" clId="{D9659022-260F-4D1C-B864-42ACCB2C440B}" dt="2020-07-15T14:25:35.680" v="2377" actId="20577"/>
          <ac:spMkLst>
            <pc:docMk/>
            <pc:sldMk cId="3922429133" sldId="287"/>
            <ac:spMk id="3" creationId="{4E69FA74-8CDA-43AE-A0C5-65EA6226C573}"/>
          </ac:spMkLst>
        </pc:spChg>
        <pc:spChg chg="add mod">
          <ac:chgData name="Ozdagli, Ali I" userId="8b34c697-bfbe-4223-9241-d478f9408974" providerId="ADAL" clId="{D9659022-260F-4D1C-B864-42ACCB2C440B}" dt="2020-07-15T11:31:18.920" v="2365" actId="14100"/>
          <ac:spMkLst>
            <pc:docMk/>
            <pc:sldMk cId="3922429133" sldId="287"/>
            <ac:spMk id="4" creationId="{AAF0DE1B-52B5-4D5F-92A8-388913565271}"/>
          </ac:spMkLst>
        </pc:spChg>
        <pc:spChg chg="del">
          <ac:chgData name="Ozdagli, Ali I" userId="8b34c697-bfbe-4223-9241-d478f9408974" providerId="ADAL" clId="{D9659022-260F-4D1C-B864-42ACCB2C440B}" dt="2020-07-15T11:29:09.302" v="2288" actId="478"/>
          <ac:spMkLst>
            <pc:docMk/>
            <pc:sldMk cId="3922429133" sldId="287"/>
            <ac:spMk id="11" creationId="{620FCB46-955B-4604-8ACD-B487CF9EE0D9}"/>
          </ac:spMkLst>
        </pc:spChg>
        <pc:spChg chg="del">
          <ac:chgData name="Ozdagli, Ali I" userId="8b34c697-bfbe-4223-9241-d478f9408974" providerId="ADAL" clId="{D9659022-260F-4D1C-B864-42ACCB2C440B}" dt="2020-07-15T11:29:09.302" v="2288" actId="478"/>
          <ac:spMkLst>
            <pc:docMk/>
            <pc:sldMk cId="3922429133" sldId="287"/>
            <ac:spMk id="12" creationId="{9246A479-34C2-4211-B954-B30D0BDA2014}"/>
          </ac:spMkLst>
        </pc:spChg>
        <pc:spChg chg="add mod">
          <ac:chgData name="Ozdagli, Ali I" userId="8b34c697-bfbe-4223-9241-d478f9408974" providerId="ADAL" clId="{D9659022-260F-4D1C-B864-42ACCB2C440B}" dt="2020-07-15T11:31:32.402" v="2374" actId="20577"/>
          <ac:spMkLst>
            <pc:docMk/>
            <pc:sldMk cId="3922429133" sldId="287"/>
            <ac:spMk id="17" creationId="{B9269ED3-F445-4996-96D7-580302537A9C}"/>
          </ac:spMkLst>
        </pc:spChg>
        <pc:spChg chg="add mod">
          <ac:chgData name="Ozdagli, Ali I" userId="8b34c697-bfbe-4223-9241-d478f9408974" providerId="ADAL" clId="{D9659022-260F-4D1C-B864-42ACCB2C440B}" dt="2020-07-15T11:31:03.935" v="2347" actId="14100"/>
          <ac:spMkLst>
            <pc:docMk/>
            <pc:sldMk cId="3922429133" sldId="287"/>
            <ac:spMk id="19" creationId="{4DB233B6-7181-4318-AB9D-D75048255BA1}"/>
          </ac:spMkLst>
        </pc:spChg>
        <pc:grpChg chg="del">
          <ac:chgData name="Ozdagli, Ali I" userId="8b34c697-bfbe-4223-9241-d478f9408974" providerId="ADAL" clId="{D9659022-260F-4D1C-B864-42ACCB2C440B}" dt="2020-07-15T11:29:00.123" v="2287" actId="478"/>
          <ac:grpSpMkLst>
            <pc:docMk/>
            <pc:sldMk cId="3922429133" sldId="287"/>
            <ac:grpSpMk id="7" creationId="{E715B790-3165-49FA-B310-C2D1784FCB0F}"/>
          </ac:grpSpMkLst>
        </pc:grpChg>
        <pc:grpChg chg="del mod">
          <ac:chgData name="Ozdagli, Ali I" userId="8b34c697-bfbe-4223-9241-d478f9408974" providerId="ADAL" clId="{D9659022-260F-4D1C-B864-42ACCB2C440B}" dt="2020-07-15T11:29:09.302" v="2288" actId="478"/>
          <ac:grpSpMkLst>
            <pc:docMk/>
            <pc:sldMk cId="3922429133" sldId="287"/>
            <ac:grpSpMk id="18" creationId="{E07E76A3-1EED-45A8-A4AD-137ADF46B1B2}"/>
          </ac:grpSpMkLst>
        </pc:grpChg>
        <pc:picChg chg="del">
          <ac:chgData name="Ozdagli, Ali I" userId="8b34c697-bfbe-4223-9241-d478f9408974" providerId="ADAL" clId="{D9659022-260F-4D1C-B864-42ACCB2C440B}" dt="2020-07-15T11:28:59.574" v="2286" actId="478"/>
          <ac:picMkLst>
            <pc:docMk/>
            <pc:sldMk cId="3922429133" sldId="287"/>
            <ac:picMk id="9218" creationId="{29CD6AC4-F9CA-4750-BBA3-1D06045D60DE}"/>
          </ac:picMkLst>
        </pc:picChg>
        <pc:picChg chg="add mod">
          <ac:chgData name="Ozdagli, Ali I" userId="8b34c697-bfbe-4223-9241-d478f9408974" providerId="ADAL" clId="{D9659022-260F-4D1C-B864-42ACCB2C440B}" dt="2020-07-15T11:29:49.905" v="2301" actId="1076"/>
          <ac:picMkLst>
            <pc:docMk/>
            <pc:sldMk cId="3922429133" sldId="287"/>
            <ac:picMk id="11266" creationId="{CAFEE813-86A5-406D-AB7A-B329CE9380C2}"/>
          </ac:picMkLst>
        </pc:picChg>
      </pc:sldChg>
      <pc:sldChg chg="addSp modSp add">
        <pc:chgData name="Ozdagli, Ali I" userId="8b34c697-bfbe-4223-9241-d478f9408974" providerId="ADAL" clId="{D9659022-260F-4D1C-B864-42ACCB2C440B}" dt="2020-07-15T15:58:24.716" v="2973" actId="20577"/>
        <pc:sldMkLst>
          <pc:docMk/>
          <pc:sldMk cId="173739970" sldId="288"/>
        </pc:sldMkLst>
        <pc:spChg chg="mod">
          <ac:chgData name="Ozdagli, Ali I" userId="8b34c697-bfbe-4223-9241-d478f9408974" providerId="ADAL" clId="{D9659022-260F-4D1C-B864-42ACCB2C440B}" dt="2020-07-15T14:30:20.933" v="2395" actId="20577"/>
          <ac:spMkLst>
            <pc:docMk/>
            <pc:sldMk cId="173739970" sldId="288"/>
            <ac:spMk id="3" creationId="{15633CC6-7CCF-47D8-9BAA-DBE060C0146C}"/>
          </ac:spMkLst>
        </pc:spChg>
        <pc:spChg chg="mod">
          <ac:chgData name="Ozdagli, Ali I" userId="8b34c697-bfbe-4223-9241-d478f9408974" providerId="ADAL" clId="{D9659022-260F-4D1C-B864-42ACCB2C440B}" dt="2020-07-15T15:58:24.716" v="2973" actId="20577"/>
          <ac:spMkLst>
            <pc:docMk/>
            <pc:sldMk cId="173739970" sldId="288"/>
            <ac:spMk id="4" creationId="{D11DD503-B94F-4359-A965-D968A0BCCAF5}"/>
          </ac:spMkLst>
        </pc:spChg>
        <pc:picChg chg="add mod">
          <ac:chgData name="Ozdagli, Ali I" userId="8b34c697-bfbe-4223-9241-d478f9408974" providerId="ADAL" clId="{D9659022-260F-4D1C-B864-42ACCB2C440B}" dt="2020-07-15T14:36:20.353" v="2454" actId="1076"/>
          <ac:picMkLst>
            <pc:docMk/>
            <pc:sldMk cId="173739970" sldId="288"/>
            <ac:picMk id="12290" creationId="{798BCA18-BCB3-4C1E-B078-21EF39DB21E4}"/>
          </ac:picMkLst>
        </pc:picChg>
        <pc:picChg chg="add mod">
          <ac:chgData name="Ozdagli, Ali I" userId="8b34c697-bfbe-4223-9241-d478f9408974" providerId="ADAL" clId="{D9659022-260F-4D1C-B864-42ACCB2C440B}" dt="2020-07-15T14:36:20.353" v="2454" actId="1076"/>
          <ac:picMkLst>
            <pc:docMk/>
            <pc:sldMk cId="173739970" sldId="288"/>
            <ac:picMk id="12292" creationId="{EC2E0D1B-9FA2-4AF6-ADC3-BA967FB6D397}"/>
          </ac:picMkLst>
        </pc:picChg>
      </pc:sldChg>
      <pc:sldChg chg="addSp delSp modSp add modNotesTx">
        <pc:chgData name="Ozdagli, Ali I" userId="8b34c697-bfbe-4223-9241-d478f9408974" providerId="ADAL" clId="{D9659022-260F-4D1C-B864-42ACCB2C440B}" dt="2020-07-15T19:23:34.983" v="4052" actId="20577"/>
        <pc:sldMkLst>
          <pc:docMk/>
          <pc:sldMk cId="929426015" sldId="289"/>
        </pc:sldMkLst>
        <pc:spChg chg="mod">
          <ac:chgData name="Ozdagli, Ali I" userId="8b34c697-bfbe-4223-9241-d478f9408974" providerId="ADAL" clId="{D9659022-260F-4D1C-B864-42ACCB2C440B}" dt="2020-07-15T19:23:34.983" v="4052" actId="20577"/>
          <ac:spMkLst>
            <pc:docMk/>
            <pc:sldMk cId="929426015" sldId="289"/>
            <ac:spMk id="3" creationId="{15633CC6-7CCF-47D8-9BAA-DBE060C0146C}"/>
          </ac:spMkLst>
        </pc:spChg>
        <pc:spChg chg="mod">
          <ac:chgData name="Ozdagli, Ali I" userId="8b34c697-bfbe-4223-9241-d478f9408974" providerId="ADAL" clId="{D9659022-260F-4D1C-B864-42ACCB2C440B}" dt="2020-07-15T17:42:56.067" v="3572" actId="20577"/>
          <ac:spMkLst>
            <pc:docMk/>
            <pc:sldMk cId="929426015" sldId="289"/>
            <ac:spMk id="4" creationId="{D11DD503-B94F-4359-A965-D968A0BCCAF5}"/>
          </ac:spMkLst>
        </pc:spChg>
        <pc:spChg chg="add mod">
          <ac:chgData name="Ozdagli, Ali I" userId="8b34c697-bfbe-4223-9241-d478f9408974" providerId="ADAL" clId="{D9659022-260F-4D1C-B864-42ACCB2C440B}" dt="2020-07-15T15:43:14.649" v="2667" actId="1076"/>
          <ac:spMkLst>
            <pc:docMk/>
            <pc:sldMk cId="929426015" sldId="289"/>
            <ac:spMk id="6" creationId="{5E4CA8EA-FB89-4644-86B1-03A25F6A86E7}"/>
          </ac:spMkLst>
        </pc:spChg>
        <pc:spChg chg="add mod">
          <ac:chgData name="Ozdagli, Ali I" userId="8b34c697-bfbe-4223-9241-d478f9408974" providerId="ADAL" clId="{D9659022-260F-4D1C-B864-42ACCB2C440B}" dt="2020-07-15T15:55:53.932" v="2792" actId="1076"/>
          <ac:spMkLst>
            <pc:docMk/>
            <pc:sldMk cId="929426015" sldId="289"/>
            <ac:spMk id="9" creationId="{ECC865CF-53CF-45E8-976E-4A47AA19117B}"/>
          </ac:spMkLst>
        </pc:spChg>
        <pc:spChg chg="add mod">
          <ac:chgData name="Ozdagli, Ali I" userId="8b34c697-bfbe-4223-9241-d478f9408974" providerId="ADAL" clId="{D9659022-260F-4D1C-B864-42ACCB2C440B}" dt="2020-07-15T15:56:00.120" v="2796" actId="113"/>
          <ac:spMkLst>
            <pc:docMk/>
            <pc:sldMk cId="929426015" sldId="289"/>
            <ac:spMk id="10" creationId="{185667EE-F733-440E-891A-40AC1A383268}"/>
          </ac:spMkLst>
        </pc:spChg>
        <pc:spChg chg="add del mod">
          <ac:chgData name="Ozdagli, Ali I" userId="8b34c697-bfbe-4223-9241-d478f9408974" providerId="ADAL" clId="{D9659022-260F-4D1C-B864-42ACCB2C440B}" dt="2020-07-15T16:02:53.051" v="2976" actId="478"/>
          <ac:spMkLst>
            <pc:docMk/>
            <pc:sldMk cId="929426015" sldId="289"/>
            <ac:spMk id="11" creationId="{A4D606BE-3910-4058-B5AB-628461A0A338}"/>
          </ac:spMkLst>
        </pc:spChg>
        <pc:picChg chg="add mod">
          <ac:chgData name="Ozdagli, Ali I" userId="8b34c697-bfbe-4223-9241-d478f9408974" providerId="ADAL" clId="{D9659022-260F-4D1C-B864-42ACCB2C440B}" dt="2020-07-15T15:43:06.697" v="2666" actId="1076"/>
          <ac:picMkLst>
            <pc:docMk/>
            <pc:sldMk cId="929426015" sldId="289"/>
            <ac:picMk id="5" creationId="{FF42B3E7-1622-4E47-826C-08CCEC9135A9}"/>
          </ac:picMkLst>
        </pc:picChg>
        <pc:picChg chg="del">
          <ac:chgData name="Ozdagli, Ali I" userId="8b34c697-bfbe-4223-9241-d478f9408974" providerId="ADAL" clId="{D9659022-260F-4D1C-B864-42ACCB2C440B}" dt="2020-07-15T15:42:08.040" v="2649" actId="478"/>
          <ac:picMkLst>
            <pc:docMk/>
            <pc:sldMk cId="929426015" sldId="289"/>
            <ac:picMk id="12290" creationId="{798BCA18-BCB3-4C1E-B078-21EF39DB21E4}"/>
          </ac:picMkLst>
        </pc:picChg>
        <pc:picChg chg="del">
          <ac:chgData name="Ozdagli, Ali I" userId="8b34c697-bfbe-4223-9241-d478f9408974" providerId="ADAL" clId="{D9659022-260F-4D1C-B864-42ACCB2C440B}" dt="2020-07-15T15:42:08.364" v="2650" actId="478"/>
          <ac:picMkLst>
            <pc:docMk/>
            <pc:sldMk cId="929426015" sldId="289"/>
            <ac:picMk id="12292" creationId="{EC2E0D1B-9FA2-4AF6-ADC3-BA967FB6D397}"/>
          </ac:picMkLst>
        </pc:picChg>
      </pc:sldChg>
      <pc:sldChg chg="delSp modSp add">
        <pc:chgData name="Ozdagli, Ali I" userId="8b34c697-bfbe-4223-9241-d478f9408974" providerId="ADAL" clId="{D9659022-260F-4D1C-B864-42ACCB2C440B}" dt="2020-07-15T17:44:14.235" v="3577" actId="20577"/>
        <pc:sldMkLst>
          <pc:docMk/>
          <pc:sldMk cId="305319194" sldId="290"/>
        </pc:sldMkLst>
        <pc:spChg chg="mod">
          <ac:chgData name="Ozdagli, Ali I" userId="8b34c697-bfbe-4223-9241-d478f9408974" providerId="ADAL" clId="{D9659022-260F-4D1C-B864-42ACCB2C440B}" dt="2020-07-15T17:44:14.235" v="3577" actId="20577"/>
          <ac:spMkLst>
            <pc:docMk/>
            <pc:sldMk cId="305319194" sldId="290"/>
            <ac:spMk id="3" creationId="{15633CC6-7CCF-47D8-9BAA-DBE060C0146C}"/>
          </ac:spMkLst>
        </pc:spChg>
        <pc:spChg chg="mod">
          <ac:chgData name="Ozdagli, Ali I" userId="8b34c697-bfbe-4223-9241-d478f9408974" providerId="ADAL" clId="{D9659022-260F-4D1C-B864-42ACCB2C440B}" dt="2020-07-15T16:37:19.199" v="3389" actId="207"/>
          <ac:spMkLst>
            <pc:docMk/>
            <pc:sldMk cId="305319194" sldId="290"/>
            <ac:spMk id="4" creationId="{D11DD503-B94F-4359-A965-D968A0BCCAF5}"/>
          </ac:spMkLst>
        </pc:spChg>
        <pc:spChg chg="del mod">
          <ac:chgData name="Ozdagli, Ali I" userId="8b34c697-bfbe-4223-9241-d478f9408974" providerId="ADAL" clId="{D9659022-260F-4D1C-B864-42ACCB2C440B}" dt="2020-07-15T16:36:30.210" v="3325" actId="478"/>
          <ac:spMkLst>
            <pc:docMk/>
            <pc:sldMk cId="305319194" sldId="290"/>
            <ac:spMk id="6" creationId="{5E4CA8EA-FB89-4644-86B1-03A25F6A86E7}"/>
          </ac:spMkLst>
        </pc:spChg>
        <pc:spChg chg="del">
          <ac:chgData name="Ozdagli, Ali I" userId="8b34c697-bfbe-4223-9241-d478f9408974" providerId="ADAL" clId="{D9659022-260F-4D1C-B864-42ACCB2C440B}" dt="2020-07-15T16:36:27.263" v="3322" actId="478"/>
          <ac:spMkLst>
            <pc:docMk/>
            <pc:sldMk cId="305319194" sldId="290"/>
            <ac:spMk id="9" creationId="{ECC865CF-53CF-45E8-976E-4A47AA19117B}"/>
          </ac:spMkLst>
        </pc:spChg>
        <pc:spChg chg="del">
          <ac:chgData name="Ozdagli, Ali I" userId="8b34c697-bfbe-4223-9241-d478f9408974" providerId="ADAL" clId="{D9659022-260F-4D1C-B864-42ACCB2C440B}" dt="2020-07-15T16:36:29.534" v="3324" actId="478"/>
          <ac:spMkLst>
            <pc:docMk/>
            <pc:sldMk cId="305319194" sldId="290"/>
            <ac:spMk id="10" creationId="{185667EE-F733-440E-891A-40AC1A383268}"/>
          </ac:spMkLst>
        </pc:spChg>
        <pc:picChg chg="del">
          <ac:chgData name="Ozdagli, Ali I" userId="8b34c697-bfbe-4223-9241-d478f9408974" providerId="ADAL" clId="{D9659022-260F-4D1C-B864-42ACCB2C440B}" dt="2020-07-15T16:36:26.455" v="3321" actId="478"/>
          <ac:picMkLst>
            <pc:docMk/>
            <pc:sldMk cId="305319194" sldId="290"/>
            <ac:picMk id="5" creationId="{FF42B3E7-1622-4E47-826C-08CCEC9135A9}"/>
          </ac:picMkLst>
        </pc:picChg>
      </pc:sldChg>
      <pc:sldChg chg="addSp modSp add">
        <pc:chgData name="Ozdagli, Ali I" userId="8b34c697-bfbe-4223-9241-d478f9408974" providerId="ADAL" clId="{D9659022-260F-4D1C-B864-42ACCB2C440B}" dt="2020-07-15T16:46:24.597" v="3549" actId="14100"/>
        <pc:sldMkLst>
          <pc:docMk/>
          <pc:sldMk cId="2827713787" sldId="291"/>
        </pc:sldMkLst>
        <pc:spChg chg="mod">
          <ac:chgData name="Ozdagli, Ali I" userId="8b34c697-bfbe-4223-9241-d478f9408974" providerId="ADAL" clId="{D9659022-260F-4D1C-B864-42ACCB2C440B}" dt="2020-07-15T16:41:14.376" v="3408" actId="20577"/>
          <ac:spMkLst>
            <pc:docMk/>
            <pc:sldMk cId="2827713787" sldId="291"/>
            <ac:spMk id="3" creationId="{15633CC6-7CCF-47D8-9BAA-DBE060C0146C}"/>
          </ac:spMkLst>
        </pc:spChg>
        <pc:spChg chg="mod">
          <ac:chgData name="Ozdagli, Ali I" userId="8b34c697-bfbe-4223-9241-d478f9408974" providerId="ADAL" clId="{D9659022-260F-4D1C-B864-42ACCB2C440B}" dt="2020-07-15T16:46:24.597" v="3549" actId="14100"/>
          <ac:spMkLst>
            <pc:docMk/>
            <pc:sldMk cId="2827713787" sldId="291"/>
            <ac:spMk id="4" creationId="{D11DD503-B94F-4359-A965-D968A0BCCAF5}"/>
          </ac:spMkLst>
        </pc:spChg>
        <pc:picChg chg="add mod modCrop">
          <ac:chgData name="Ozdagli, Ali I" userId="8b34c697-bfbe-4223-9241-d478f9408974" providerId="ADAL" clId="{D9659022-260F-4D1C-B864-42ACCB2C440B}" dt="2020-07-15T16:45:18.783" v="3516" actId="1076"/>
          <ac:picMkLst>
            <pc:docMk/>
            <pc:sldMk cId="2827713787" sldId="291"/>
            <ac:picMk id="5" creationId="{1982D9EB-62F9-4F40-ABB3-6617E123B75A}"/>
          </ac:picMkLst>
        </pc:picChg>
      </pc:sldChg>
      <pc:sldChg chg="add del">
        <pc:chgData name="Ozdagli, Ali I" userId="8b34c697-bfbe-4223-9241-d478f9408974" providerId="ADAL" clId="{D9659022-260F-4D1C-B864-42ACCB2C440B}" dt="2020-07-15T17:47:36.161" v="3615" actId="2696"/>
        <pc:sldMkLst>
          <pc:docMk/>
          <pc:sldMk cId="2830819944" sldId="292"/>
        </pc:sldMkLst>
      </pc:sldChg>
      <pc:sldChg chg="modSp add">
        <pc:chgData name="Ozdagli, Ali I" userId="8b34c697-bfbe-4223-9241-d478f9408974" providerId="ADAL" clId="{D9659022-260F-4D1C-B864-42ACCB2C440B}" dt="2020-07-15T17:47:34.377" v="3614" actId="20577"/>
        <pc:sldMkLst>
          <pc:docMk/>
          <pc:sldMk cId="593102634" sldId="293"/>
        </pc:sldMkLst>
        <pc:spChg chg="mod">
          <ac:chgData name="Ozdagli, Ali I" userId="8b34c697-bfbe-4223-9241-d478f9408974" providerId="ADAL" clId="{D9659022-260F-4D1C-B864-42ACCB2C440B}" dt="2020-07-15T17:47:34.377" v="3614" actId="20577"/>
          <ac:spMkLst>
            <pc:docMk/>
            <pc:sldMk cId="593102634" sldId="293"/>
            <ac:spMk id="3" creationId="{E8BEDE28-B6B7-44DC-9AD8-E826E26EB498}"/>
          </ac:spMkLst>
        </pc:spChg>
      </pc:sldChg>
      <pc:sldChg chg="addSp delSp modSp add">
        <pc:chgData name="Ozdagli, Ali I" userId="8b34c697-bfbe-4223-9241-d478f9408974" providerId="ADAL" clId="{D9659022-260F-4D1C-B864-42ACCB2C440B}" dt="2020-07-15T17:51:28.208" v="3681" actId="1076"/>
        <pc:sldMkLst>
          <pc:docMk/>
          <pc:sldMk cId="3266552683" sldId="294"/>
        </pc:sldMkLst>
        <pc:spChg chg="del">
          <ac:chgData name="Ozdagli, Ali I" userId="8b34c697-bfbe-4223-9241-d478f9408974" providerId="ADAL" clId="{D9659022-260F-4D1C-B864-42ACCB2C440B}" dt="2020-07-15T17:51:21.570" v="3679" actId="478"/>
          <ac:spMkLst>
            <pc:docMk/>
            <pc:sldMk cId="3266552683" sldId="294"/>
            <ac:spMk id="3" creationId="{2968ECB5-6AF3-4F91-9FB6-498F1BD9F6C2}"/>
          </ac:spMkLst>
        </pc:spChg>
        <pc:spChg chg="mod">
          <ac:chgData name="Ozdagli, Ali I" userId="8b34c697-bfbe-4223-9241-d478f9408974" providerId="ADAL" clId="{D9659022-260F-4D1C-B864-42ACCB2C440B}" dt="2020-07-15T17:51:28.208" v="3681" actId="1076"/>
          <ac:spMkLst>
            <pc:docMk/>
            <pc:sldMk cId="3266552683" sldId="294"/>
            <ac:spMk id="4" creationId="{FBEC1A08-F4ED-4D29-875B-C0B8D094B498}"/>
          </ac:spMkLst>
        </pc:spChg>
        <pc:picChg chg="add mod">
          <ac:chgData name="Ozdagli, Ali I" userId="8b34c697-bfbe-4223-9241-d478f9408974" providerId="ADAL" clId="{D9659022-260F-4D1C-B864-42ACCB2C440B}" dt="2020-07-15T17:51:26.160" v="3680" actId="14100"/>
          <ac:picMkLst>
            <pc:docMk/>
            <pc:sldMk cId="3266552683" sldId="294"/>
            <ac:picMk id="13314" creationId="{7383588F-7C5D-4D49-AC59-8A2F8590BC1A}"/>
          </ac:picMkLst>
        </pc:picChg>
      </pc:sldChg>
      <pc:sldChg chg="addSp delSp modSp add">
        <pc:chgData name="Ozdagli, Ali I" userId="8b34c697-bfbe-4223-9241-d478f9408974" providerId="ADAL" clId="{D9659022-260F-4D1C-B864-42ACCB2C440B}" dt="2020-07-15T19:11:02.400" v="4021" actId="1036"/>
        <pc:sldMkLst>
          <pc:docMk/>
          <pc:sldMk cId="2501077166" sldId="295"/>
        </pc:sldMkLst>
        <pc:spChg chg="mod">
          <ac:chgData name="Ozdagli, Ali I" userId="8b34c697-bfbe-4223-9241-d478f9408974" providerId="ADAL" clId="{D9659022-260F-4D1C-B864-42ACCB2C440B}" dt="2020-07-15T19:10:18.547" v="3995" actId="20577"/>
          <ac:spMkLst>
            <pc:docMk/>
            <pc:sldMk cId="2501077166" sldId="295"/>
            <ac:spMk id="3" creationId="{AF635B65-96F0-49D2-888C-623B8C213111}"/>
          </ac:spMkLst>
        </pc:spChg>
        <pc:spChg chg="add del mod">
          <ac:chgData name="Ozdagli, Ali I" userId="8b34c697-bfbe-4223-9241-d478f9408974" providerId="ADAL" clId="{D9659022-260F-4D1C-B864-42ACCB2C440B}" dt="2020-07-15T19:10:31.779" v="3999" actId="478"/>
          <ac:spMkLst>
            <pc:docMk/>
            <pc:sldMk cId="2501077166" sldId="295"/>
            <ac:spMk id="4" creationId="{370AC213-9D57-4401-A523-7FCF135240AA}"/>
          </ac:spMkLst>
        </pc:spChg>
        <pc:spChg chg="del">
          <ac:chgData name="Ozdagli, Ali I" userId="8b34c697-bfbe-4223-9241-d478f9408974" providerId="ADAL" clId="{D9659022-260F-4D1C-B864-42ACCB2C440B}" dt="2020-07-15T19:00:15.108" v="3901" actId="478"/>
          <ac:spMkLst>
            <pc:docMk/>
            <pc:sldMk cId="2501077166" sldId="295"/>
            <ac:spMk id="6" creationId="{E6C2B70D-F8CA-49AC-AA13-F35D46C4598F}"/>
          </ac:spMkLst>
        </pc:spChg>
        <pc:spChg chg="add">
          <ac:chgData name="Ozdagli, Ali I" userId="8b34c697-bfbe-4223-9241-d478f9408974" providerId="ADAL" clId="{D9659022-260F-4D1C-B864-42ACCB2C440B}" dt="2020-07-15T19:01:58.135" v="3916"/>
          <ac:spMkLst>
            <pc:docMk/>
            <pc:sldMk cId="2501077166" sldId="295"/>
            <ac:spMk id="12" creationId="{057240B6-F37E-45D5-8837-A966413FAD6A}"/>
          </ac:spMkLst>
        </pc:spChg>
        <pc:spChg chg="add">
          <ac:chgData name="Ozdagli, Ali I" userId="8b34c697-bfbe-4223-9241-d478f9408974" providerId="ADAL" clId="{D9659022-260F-4D1C-B864-42ACCB2C440B}" dt="2020-07-15T19:01:58.135" v="3916"/>
          <ac:spMkLst>
            <pc:docMk/>
            <pc:sldMk cId="2501077166" sldId="295"/>
            <ac:spMk id="13" creationId="{B6E842CD-7C22-43B6-BFE6-DBF9D11337B7}"/>
          </ac:spMkLst>
        </pc:spChg>
        <pc:grpChg chg="add mod">
          <ac:chgData name="Ozdagli, Ali I" userId="8b34c697-bfbe-4223-9241-d478f9408974" providerId="ADAL" clId="{D9659022-260F-4D1C-B864-42ACCB2C440B}" dt="2020-07-15T19:11:02.400" v="4021" actId="1036"/>
          <ac:grpSpMkLst>
            <pc:docMk/>
            <pc:sldMk cId="2501077166" sldId="295"/>
            <ac:grpSpMk id="8" creationId="{C9A2AAEA-D537-4838-B52C-D06C50BC56A3}"/>
          </ac:grpSpMkLst>
        </pc:grpChg>
        <pc:picChg chg="add mod ord">
          <ac:chgData name="Ozdagli, Ali I" userId="8b34c697-bfbe-4223-9241-d478f9408974" providerId="ADAL" clId="{D9659022-260F-4D1C-B864-42ACCB2C440B}" dt="2020-07-15T19:10:58.176" v="4002" actId="164"/>
          <ac:picMkLst>
            <pc:docMk/>
            <pc:sldMk cId="2501077166" sldId="295"/>
            <ac:picMk id="5" creationId="{62042FD5-5D87-4B17-B4E0-277947C172F7}"/>
          </ac:picMkLst>
        </pc:picChg>
        <pc:picChg chg="add mod">
          <ac:chgData name="Ozdagli, Ali I" userId="8b34c697-bfbe-4223-9241-d478f9408974" providerId="ADAL" clId="{D9659022-260F-4D1C-B864-42ACCB2C440B}" dt="2020-07-15T19:10:58.176" v="4002" actId="164"/>
          <ac:picMkLst>
            <pc:docMk/>
            <pc:sldMk cId="2501077166" sldId="295"/>
            <ac:picMk id="7" creationId="{97125DDB-B92A-469E-A93A-9D098D525B15}"/>
          </ac:picMkLst>
        </pc:picChg>
        <pc:picChg chg="del">
          <ac:chgData name="Ozdagli, Ali I" userId="8b34c697-bfbe-4223-9241-d478f9408974" providerId="ADAL" clId="{D9659022-260F-4D1C-B864-42ACCB2C440B}" dt="2020-07-15T19:00:09.313" v="3897" actId="478"/>
          <ac:picMkLst>
            <pc:docMk/>
            <pc:sldMk cId="2501077166" sldId="295"/>
            <ac:picMk id="10" creationId="{AE505880-B70B-40DC-BC13-C329C1C5FCA1}"/>
          </ac:picMkLst>
        </pc:picChg>
        <pc:picChg chg="add mod">
          <ac:chgData name="Ozdagli, Ali I" userId="8b34c697-bfbe-4223-9241-d478f9408974" providerId="ADAL" clId="{D9659022-260F-4D1C-B864-42ACCB2C440B}" dt="2020-07-15T19:10:58.176" v="4002" actId="164"/>
          <ac:picMkLst>
            <pc:docMk/>
            <pc:sldMk cId="2501077166" sldId="295"/>
            <ac:picMk id="11" creationId="{97603F20-5743-4E87-A97C-90762D44EC42}"/>
          </ac:picMkLst>
        </pc:picChg>
        <pc:picChg chg="del">
          <ac:chgData name="Ozdagli, Ali I" userId="8b34c697-bfbe-4223-9241-d478f9408974" providerId="ADAL" clId="{D9659022-260F-4D1C-B864-42ACCB2C440B}" dt="2020-07-15T19:00:09.695" v="3898" actId="478"/>
          <ac:picMkLst>
            <pc:docMk/>
            <pc:sldMk cId="2501077166" sldId="295"/>
            <ac:picMk id="7172" creationId="{C6673760-5D40-41FC-9610-EBA148C6AF8C}"/>
          </ac:picMkLst>
        </pc:picChg>
        <pc:picChg chg="del mod">
          <ac:chgData name="Ozdagli, Ali I" userId="8b34c697-bfbe-4223-9241-d478f9408974" providerId="ADAL" clId="{D9659022-260F-4D1C-B864-42ACCB2C440B}" dt="2020-07-15T19:00:43.346" v="3903" actId="478"/>
          <ac:picMkLst>
            <pc:docMk/>
            <pc:sldMk cId="2501077166" sldId="295"/>
            <ac:picMk id="7174" creationId="{5082600D-CA20-4557-9E22-D8DD9A2F698A}"/>
          </ac:picMkLst>
        </pc:picChg>
        <pc:picChg chg="add mod">
          <ac:chgData name="Ozdagli, Ali I" userId="8b34c697-bfbe-4223-9241-d478f9408974" providerId="ADAL" clId="{D9659022-260F-4D1C-B864-42ACCB2C440B}" dt="2020-07-15T19:11:02.400" v="4021" actId="1036"/>
          <ac:picMkLst>
            <pc:docMk/>
            <pc:sldMk cId="2501077166" sldId="295"/>
            <ac:picMk id="19458" creationId="{0559A91F-E12E-4542-B215-9B90233BEF15}"/>
          </ac:picMkLst>
        </pc:picChg>
      </pc:sldChg>
      <pc:sldChg chg="add del">
        <pc:chgData name="Ozdagli, Ali I" userId="8b34c697-bfbe-4223-9241-d478f9408974" providerId="ADAL" clId="{D9659022-260F-4D1C-B864-42ACCB2C440B}" dt="2020-07-15T19:09:35.390" v="3978" actId="2696"/>
        <pc:sldMkLst>
          <pc:docMk/>
          <pc:sldMk cId="2270487435" sldId="296"/>
        </pc:sldMkLst>
      </pc:sldChg>
      <pc:sldChg chg="addSp delSp modSp add">
        <pc:chgData name="Ozdagli, Ali I" userId="8b34c697-bfbe-4223-9241-d478f9408974" providerId="ADAL" clId="{D9659022-260F-4D1C-B864-42ACCB2C440B}" dt="2020-07-15T19:10:25.392" v="3996" actId="478"/>
        <pc:sldMkLst>
          <pc:docMk/>
          <pc:sldMk cId="2982759461" sldId="297"/>
        </pc:sldMkLst>
        <pc:spChg chg="mod">
          <ac:chgData name="Ozdagli, Ali I" userId="8b34c697-bfbe-4223-9241-d478f9408974" providerId="ADAL" clId="{D9659022-260F-4D1C-B864-42ACCB2C440B}" dt="2020-07-15T19:09:55.374" v="3984" actId="20577"/>
          <ac:spMkLst>
            <pc:docMk/>
            <pc:sldMk cId="2982759461" sldId="297"/>
            <ac:spMk id="3" creationId="{AF635B65-96F0-49D2-888C-623B8C213111}"/>
          </ac:spMkLst>
        </pc:spChg>
        <pc:spChg chg="del mod">
          <ac:chgData name="Ozdagli, Ali I" userId="8b34c697-bfbe-4223-9241-d478f9408974" providerId="ADAL" clId="{D9659022-260F-4D1C-B864-42ACCB2C440B}" dt="2020-07-15T19:10:25.392" v="3996" actId="478"/>
          <ac:spMkLst>
            <pc:docMk/>
            <pc:sldMk cId="2982759461" sldId="297"/>
            <ac:spMk id="4" creationId="{370AC213-9D57-4401-A523-7FCF135240AA}"/>
          </ac:spMkLst>
        </pc:spChg>
        <pc:spChg chg="mod">
          <ac:chgData name="Ozdagli, Ali I" userId="8b34c697-bfbe-4223-9241-d478f9408974" providerId="ADAL" clId="{D9659022-260F-4D1C-B864-42ACCB2C440B}" dt="2020-07-15T19:06:30.239" v="3966" actId="1076"/>
          <ac:spMkLst>
            <pc:docMk/>
            <pc:sldMk cId="2982759461" sldId="297"/>
            <ac:spMk id="6" creationId="{E6C2B70D-F8CA-49AC-AA13-F35D46C4598F}"/>
          </ac:spMkLst>
        </pc:spChg>
        <pc:spChg chg="add">
          <ac:chgData name="Ozdagli, Ali I" userId="8b34c697-bfbe-4223-9241-d478f9408974" providerId="ADAL" clId="{D9659022-260F-4D1C-B864-42ACCB2C440B}" dt="2020-07-15T19:04:21.775" v="3938"/>
          <ac:spMkLst>
            <pc:docMk/>
            <pc:sldMk cId="2982759461" sldId="297"/>
            <ac:spMk id="11" creationId="{7B0ECB9E-A4FD-4E63-A07C-7971A491B6D0}"/>
          </ac:spMkLst>
        </pc:spChg>
        <pc:spChg chg="add">
          <ac:chgData name="Ozdagli, Ali I" userId="8b34c697-bfbe-4223-9241-d478f9408974" providerId="ADAL" clId="{D9659022-260F-4D1C-B864-42ACCB2C440B}" dt="2020-07-15T19:04:21.775" v="3938"/>
          <ac:spMkLst>
            <pc:docMk/>
            <pc:sldMk cId="2982759461" sldId="297"/>
            <ac:spMk id="12" creationId="{76D16A77-4B0D-40B6-885F-84E010754C2C}"/>
          </ac:spMkLst>
        </pc:spChg>
        <pc:picChg chg="del">
          <ac:chgData name="Ozdagli, Ali I" userId="8b34c697-bfbe-4223-9241-d478f9408974" providerId="ADAL" clId="{D9659022-260F-4D1C-B864-42ACCB2C440B}" dt="2020-07-15T19:02:50.547" v="3928" actId="478"/>
          <ac:picMkLst>
            <pc:docMk/>
            <pc:sldMk cId="2982759461" sldId="297"/>
            <ac:picMk id="10" creationId="{AE505880-B70B-40DC-BC13-C329C1C5FCA1}"/>
          </ac:picMkLst>
        </pc:picChg>
        <pc:picChg chg="add mod">
          <ac:chgData name="Ozdagli, Ali I" userId="8b34c697-bfbe-4223-9241-d478f9408974" providerId="ADAL" clId="{D9659022-260F-4D1C-B864-42ACCB2C440B}" dt="2020-07-15T19:04:54.858" v="3947" actId="1076"/>
          <ac:picMkLst>
            <pc:docMk/>
            <pc:sldMk cId="2982759461" sldId="297"/>
            <ac:picMk id="13" creationId="{F6C81AB7-6B9A-41F3-8C11-8873B0207965}"/>
          </ac:picMkLst>
        </pc:picChg>
        <pc:picChg chg="add mod">
          <ac:chgData name="Ozdagli, Ali I" userId="8b34c697-bfbe-4223-9241-d478f9408974" providerId="ADAL" clId="{D9659022-260F-4D1C-B864-42ACCB2C440B}" dt="2020-07-15T19:06:11.313" v="3960" actId="1036"/>
          <ac:picMkLst>
            <pc:docMk/>
            <pc:sldMk cId="2982759461" sldId="297"/>
            <ac:picMk id="14" creationId="{24CF671B-480F-4FAE-9B82-F2303A3BABBD}"/>
          </ac:picMkLst>
        </pc:picChg>
        <pc:picChg chg="del">
          <ac:chgData name="Ozdagli, Ali I" userId="8b34c697-bfbe-4223-9241-d478f9408974" providerId="ADAL" clId="{D9659022-260F-4D1C-B864-42ACCB2C440B}" dt="2020-07-15T19:02:50.824" v="3929" actId="478"/>
          <ac:picMkLst>
            <pc:docMk/>
            <pc:sldMk cId="2982759461" sldId="297"/>
            <ac:picMk id="7172" creationId="{C6673760-5D40-41FC-9610-EBA148C6AF8C}"/>
          </ac:picMkLst>
        </pc:picChg>
        <pc:picChg chg="del">
          <ac:chgData name="Ozdagli, Ali I" userId="8b34c697-bfbe-4223-9241-d478f9408974" providerId="ADAL" clId="{D9659022-260F-4D1C-B864-42ACCB2C440B}" dt="2020-07-15T19:02:58.085" v="3934" actId="478"/>
          <ac:picMkLst>
            <pc:docMk/>
            <pc:sldMk cId="2982759461" sldId="297"/>
            <ac:picMk id="7174" creationId="{5082600D-CA20-4557-9E22-D8DD9A2F698A}"/>
          </ac:picMkLst>
        </pc:picChg>
        <pc:picChg chg="add mod">
          <ac:chgData name="Ozdagli, Ali I" userId="8b34c697-bfbe-4223-9241-d478f9408974" providerId="ADAL" clId="{D9659022-260F-4D1C-B864-42ACCB2C440B}" dt="2020-07-15T19:04:43.458" v="3944" actId="1076"/>
          <ac:picMkLst>
            <pc:docMk/>
            <pc:sldMk cId="2982759461" sldId="297"/>
            <ac:picMk id="17410" creationId="{EEB65453-4ACA-41CA-927D-44F492B82F85}"/>
          </ac:picMkLst>
        </pc:picChg>
        <pc:picChg chg="add mod">
          <ac:chgData name="Ozdagli, Ali I" userId="8b34c697-bfbe-4223-9241-d478f9408974" providerId="ADAL" clId="{D9659022-260F-4D1C-B864-42ACCB2C440B}" dt="2020-07-15T19:06:24.591" v="3965" actId="1076"/>
          <ac:picMkLst>
            <pc:docMk/>
            <pc:sldMk cId="2982759461" sldId="297"/>
            <ac:picMk id="17412" creationId="{73A74806-B830-42CC-B810-536AA7FF791C}"/>
          </ac:picMkLst>
        </pc:picChg>
      </pc:sldChg>
      <pc:sldMasterChg chg="delSldLayout modSldLayout">
        <pc:chgData name="Ozdagli, Ali I" userId="8b34c697-bfbe-4223-9241-d478f9408974" providerId="ADAL" clId="{D9659022-260F-4D1C-B864-42ACCB2C440B}" dt="2020-07-15T11:07:49.168" v="2264" actId="207"/>
        <pc:sldMasterMkLst>
          <pc:docMk/>
          <pc:sldMasterMk cId="2980955271" sldId="2147483648"/>
        </pc:sldMasterMkLst>
        <pc:sldLayoutChg chg="addSp delSp modSp">
          <pc:chgData name="Ozdagli, Ali I" userId="8b34c697-bfbe-4223-9241-d478f9408974" providerId="ADAL" clId="{D9659022-260F-4D1C-B864-42ACCB2C440B}" dt="2020-07-15T11:07:49.168" v="2264" actId="207"/>
          <pc:sldLayoutMkLst>
            <pc:docMk/>
            <pc:sldMasterMk cId="2980955271" sldId="2147483648"/>
            <pc:sldLayoutMk cId="218161409" sldId="2147483683"/>
          </pc:sldLayoutMkLst>
          <pc:spChg chg="mod">
            <ac:chgData name="Ozdagli, Ali I" userId="8b34c697-bfbe-4223-9241-d478f9408974" providerId="ADAL" clId="{D9659022-260F-4D1C-B864-42ACCB2C440B}" dt="2020-07-15T11:04:50.969" v="2252" actId="207"/>
            <ac:spMkLst>
              <pc:docMk/>
              <pc:sldMasterMk cId="2980955271" sldId="2147483648"/>
              <pc:sldLayoutMk cId="218161409" sldId="2147483683"/>
              <ac:spMk id="7" creationId="{3BA7CD55-1192-9F43-BD70-F8EC57239894}"/>
            </ac:spMkLst>
          </pc:spChg>
          <pc:spChg chg="add mod">
            <ac:chgData name="Ozdagli, Ali I" userId="8b34c697-bfbe-4223-9241-d478f9408974" providerId="ADAL" clId="{D9659022-260F-4D1C-B864-42ACCB2C440B}" dt="2020-07-15T11:07:27.474" v="2263" actId="207"/>
            <ac:spMkLst>
              <pc:docMk/>
              <pc:sldMasterMk cId="2980955271" sldId="2147483648"/>
              <pc:sldLayoutMk cId="218161409" sldId="2147483683"/>
              <ac:spMk id="66" creationId="{6E72EAA9-1A6D-494F-A95C-5CBB6A2E8D5E}"/>
            </ac:spMkLst>
          </pc:spChg>
          <pc:spChg chg="add mod">
            <ac:chgData name="Ozdagli, Ali I" userId="8b34c697-bfbe-4223-9241-d478f9408974" providerId="ADAL" clId="{D9659022-260F-4D1C-B864-42ACCB2C440B}" dt="2020-07-15T11:07:49.168" v="2264" actId="207"/>
            <ac:spMkLst>
              <pc:docMk/>
              <pc:sldMasterMk cId="2980955271" sldId="2147483648"/>
              <pc:sldLayoutMk cId="218161409" sldId="2147483683"/>
              <ac:spMk id="67" creationId="{288E1965-DBA7-467F-B49B-95A6B6B34B25}"/>
            </ac:spMkLst>
          </pc:spChg>
          <pc:spChg chg="del">
            <ac:chgData name="Ozdagli, Ali I" userId="8b34c697-bfbe-4223-9241-d478f9408974" providerId="ADAL" clId="{D9659022-260F-4D1C-B864-42ACCB2C440B}" dt="2020-07-15T11:05:55.641" v="2254" actId="478"/>
            <ac:spMkLst>
              <pc:docMk/>
              <pc:sldMasterMk cId="2980955271" sldId="2147483648"/>
              <pc:sldLayoutMk cId="218161409" sldId="2147483683"/>
              <ac:spMk id="71" creationId="{61E8032A-11C7-324E-AB8C-B1A451A30B7A}"/>
            </ac:spMkLst>
          </pc:spChg>
          <pc:spChg chg="del">
            <ac:chgData name="Ozdagli, Ali I" userId="8b34c697-bfbe-4223-9241-d478f9408974" providerId="ADAL" clId="{D9659022-260F-4D1C-B864-42ACCB2C440B}" dt="2020-07-15T11:05:55.641" v="2254" actId="478"/>
            <ac:spMkLst>
              <pc:docMk/>
              <pc:sldMasterMk cId="2980955271" sldId="2147483648"/>
              <pc:sldLayoutMk cId="218161409" sldId="2147483683"/>
              <ac:spMk id="72" creationId="{D3C196CE-6795-D746-8522-0E1C0744D29D}"/>
            </ac:spMkLst>
          </pc:spChg>
        </pc:sldLayoutChg>
        <pc:sldLayoutChg chg="addSp delSp modSp del">
          <pc:chgData name="Ozdagli, Ali I" userId="8b34c697-bfbe-4223-9241-d478f9408974" providerId="ADAL" clId="{D9659022-260F-4D1C-B864-42ACCB2C440B}" dt="2020-07-15T11:06:48.528" v="2258" actId="2696"/>
          <pc:sldLayoutMkLst>
            <pc:docMk/>
            <pc:sldMasterMk cId="2980955271" sldId="2147483648"/>
            <pc:sldLayoutMk cId="2878447074" sldId="2147483684"/>
          </pc:sldLayoutMkLst>
          <pc:spChg chg="mod">
            <ac:chgData name="Ozdagli, Ali I" userId="8b34c697-bfbe-4223-9241-d478f9408974" providerId="ADAL" clId="{D9659022-260F-4D1C-B864-42ACCB2C440B}" dt="2020-07-15T11:02:25.086" v="2247" actId="20577"/>
            <ac:spMkLst>
              <pc:docMk/>
              <pc:sldMasterMk cId="2980955271" sldId="2147483648"/>
              <pc:sldLayoutMk cId="2878447074" sldId="2147483684"/>
              <ac:spMk id="2" creationId="{B6545D83-DCA8-8840-85D3-BBE94CD9D123}"/>
            </ac:spMkLst>
          </pc:spChg>
          <pc:spChg chg="add del mod">
            <ac:chgData name="Ozdagli, Ali I" userId="8b34c697-bfbe-4223-9241-d478f9408974" providerId="ADAL" clId="{D9659022-260F-4D1C-B864-42ACCB2C440B}" dt="2020-07-15T11:05:38.465" v="2253" actId="207"/>
            <ac:spMkLst>
              <pc:docMk/>
              <pc:sldMasterMk cId="2980955271" sldId="2147483648"/>
              <pc:sldLayoutMk cId="2878447074" sldId="2147483684"/>
              <ac:spMk id="7" creationId="{3BA7CD55-1192-9F43-BD70-F8EC57239894}"/>
            </ac:spMkLst>
          </pc:spChg>
        </pc:sldLayoutChg>
      </pc:sldMasterChg>
    </pc:docChg>
  </pc:docChgLst>
  <pc:docChgLst>
    <pc:chgData name="Ozdagli, Ali I" userId="8b34c697-bfbe-4223-9241-d478f9408974" providerId="ADAL" clId="{75708E51-7389-47DA-8DA2-B292057D3986}"/>
    <pc:docChg chg="undo redo custSel addSld delSld modSld sldOrd">
      <pc:chgData name="Ozdagli, Ali I" userId="8b34c697-bfbe-4223-9241-d478f9408974" providerId="ADAL" clId="{75708E51-7389-47DA-8DA2-B292057D3986}" dt="2020-07-22T19:34:29.115" v="3477" actId="20577"/>
      <pc:docMkLst>
        <pc:docMk/>
      </pc:docMkLst>
      <pc:sldChg chg="modSp">
        <pc:chgData name="Ozdagli, Ali I" userId="8b34c697-bfbe-4223-9241-d478f9408974" providerId="ADAL" clId="{75708E51-7389-47DA-8DA2-B292057D3986}" dt="2020-07-22T10:26:48.438" v="46" actId="20577"/>
        <pc:sldMkLst>
          <pc:docMk/>
          <pc:sldMk cId="761635038" sldId="268"/>
        </pc:sldMkLst>
        <pc:spChg chg="mod">
          <ac:chgData name="Ozdagli, Ali I" userId="8b34c697-bfbe-4223-9241-d478f9408974" providerId="ADAL" clId="{75708E51-7389-47DA-8DA2-B292057D3986}" dt="2020-07-22T10:26:43.250" v="45"/>
          <ac:spMkLst>
            <pc:docMk/>
            <pc:sldMk cId="761635038" sldId="268"/>
            <ac:spMk id="3" creationId="{29782122-0FDB-44A2-9FB0-81A64BEB842E}"/>
          </ac:spMkLst>
        </pc:spChg>
        <pc:spChg chg="mod">
          <ac:chgData name="Ozdagli, Ali I" userId="8b34c697-bfbe-4223-9241-d478f9408974" providerId="ADAL" clId="{75708E51-7389-47DA-8DA2-B292057D3986}" dt="2020-07-22T10:26:48.438" v="46" actId="20577"/>
          <ac:spMkLst>
            <pc:docMk/>
            <pc:sldMk cId="761635038" sldId="268"/>
            <ac:spMk id="4" creationId="{E2930CC3-EEDA-40AE-9281-90B24D88B02E}"/>
          </ac:spMkLst>
        </pc:spChg>
      </pc:sldChg>
      <pc:sldChg chg="modSp">
        <pc:chgData name="Ozdagli, Ali I" userId="8b34c697-bfbe-4223-9241-d478f9408974" providerId="ADAL" clId="{75708E51-7389-47DA-8DA2-B292057D3986}" dt="2020-07-22T16:43:52.675" v="2161" actId="6549"/>
        <pc:sldMkLst>
          <pc:docMk/>
          <pc:sldMk cId="3884121295" sldId="269"/>
        </pc:sldMkLst>
        <pc:spChg chg="mod">
          <ac:chgData name="Ozdagli, Ali I" userId="8b34c697-bfbe-4223-9241-d478f9408974" providerId="ADAL" clId="{75708E51-7389-47DA-8DA2-B292057D3986}" dt="2020-07-22T16:43:52.675" v="2161" actId="6549"/>
          <ac:spMkLst>
            <pc:docMk/>
            <pc:sldMk cId="3884121295" sldId="269"/>
            <ac:spMk id="4" creationId="{FCF34FCC-AAE3-404E-8C72-551F02CA76CA}"/>
          </ac:spMkLst>
        </pc:spChg>
      </pc:sldChg>
      <pc:sldChg chg="modSp del ord">
        <pc:chgData name="Ozdagli, Ali I" userId="8b34c697-bfbe-4223-9241-d478f9408974" providerId="ADAL" clId="{75708E51-7389-47DA-8DA2-B292057D3986}" dt="2020-07-22T11:24:38.634" v="371" actId="2696"/>
        <pc:sldMkLst>
          <pc:docMk/>
          <pc:sldMk cId="322855790" sldId="270"/>
        </pc:sldMkLst>
        <pc:spChg chg="mod">
          <ac:chgData name="Ozdagli, Ali I" userId="8b34c697-bfbe-4223-9241-d478f9408974" providerId="ADAL" clId="{75708E51-7389-47DA-8DA2-B292057D3986}" dt="2020-07-22T11:18:48.238" v="305" actId="20577"/>
          <ac:spMkLst>
            <pc:docMk/>
            <pc:sldMk cId="322855790" sldId="270"/>
            <ac:spMk id="4" creationId="{D270B0D7-849E-4CC0-8AC8-0026632F53C8}"/>
          </ac:spMkLst>
        </pc:spChg>
      </pc:sldChg>
      <pc:sldChg chg="addSp modSp">
        <pc:chgData name="Ozdagli, Ali I" userId="8b34c697-bfbe-4223-9241-d478f9408974" providerId="ADAL" clId="{75708E51-7389-47DA-8DA2-B292057D3986}" dt="2020-07-22T13:11:36.989" v="1193" actId="20577"/>
        <pc:sldMkLst>
          <pc:docMk/>
          <pc:sldMk cId="4014824641" sldId="271"/>
        </pc:sldMkLst>
        <pc:spChg chg="mod">
          <ac:chgData name="Ozdagli, Ali I" userId="8b34c697-bfbe-4223-9241-d478f9408974" providerId="ADAL" clId="{75708E51-7389-47DA-8DA2-B292057D3986}" dt="2020-07-22T10:27:26.886" v="100" actId="20577"/>
          <ac:spMkLst>
            <pc:docMk/>
            <pc:sldMk cId="4014824641" sldId="271"/>
            <ac:spMk id="3" creationId="{A1FD3A4E-D7A5-4FFE-9370-4F9D2D1D8D66}"/>
          </ac:spMkLst>
        </pc:spChg>
        <pc:spChg chg="mod">
          <ac:chgData name="Ozdagli, Ali I" userId="8b34c697-bfbe-4223-9241-d478f9408974" providerId="ADAL" clId="{75708E51-7389-47DA-8DA2-B292057D3986}" dt="2020-07-22T13:11:36.989" v="1193" actId="20577"/>
          <ac:spMkLst>
            <pc:docMk/>
            <pc:sldMk cId="4014824641" sldId="271"/>
            <ac:spMk id="4" creationId="{FCF34FCC-AAE3-404E-8C72-551F02CA76CA}"/>
          </ac:spMkLst>
        </pc:spChg>
        <pc:spChg chg="add mod">
          <ac:chgData name="Ozdagli, Ali I" userId="8b34c697-bfbe-4223-9241-d478f9408974" providerId="ADAL" clId="{75708E51-7389-47DA-8DA2-B292057D3986}" dt="2020-07-22T10:28:26.397" v="114" actId="1076"/>
          <ac:spMkLst>
            <pc:docMk/>
            <pc:sldMk cId="4014824641" sldId="271"/>
            <ac:spMk id="5" creationId="{15CBC6F4-A54C-4699-8348-1695D922B68E}"/>
          </ac:spMkLst>
        </pc:spChg>
        <pc:spChg chg="add mod">
          <ac:chgData name="Ozdagli, Ali I" userId="8b34c697-bfbe-4223-9241-d478f9408974" providerId="ADAL" clId="{75708E51-7389-47DA-8DA2-B292057D3986}" dt="2020-07-22T10:28:29.839" v="115" actId="571"/>
          <ac:spMkLst>
            <pc:docMk/>
            <pc:sldMk cId="4014824641" sldId="271"/>
            <ac:spMk id="7" creationId="{68B9D599-3480-4ADC-BD48-9667219F4B6C}"/>
          </ac:spMkLst>
        </pc:spChg>
        <pc:spChg chg="add mod">
          <ac:chgData name="Ozdagli, Ali I" userId="8b34c697-bfbe-4223-9241-d478f9408974" providerId="ADAL" clId="{75708E51-7389-47DA-8DA2-B292057D3986}" dt="2020-07-22T10:28:32.596" v="116" actId="571"/>
          <ac:spMkLst>
            <pc:docMk/>
            <pc:sldMk cId="4014824641" sldId="271"/>
            <ac:spMk id="8" creationId="{63C1C92D-8E18-46DE-A23F-441C4F3ABAA7}"/>
          </ac:spMkLst>
        </pc:spChg>
        <pc:spChg chg="add mod">
          <ac:chgData name="Ozdagli, Ali I" userId="8b34c697-bfbe-4223-9241-d478f9408974" providerId="ADAL" clId="{75708E51-7389-47DA-8DA2-B292057D3986}" dt="2020-07-22T10:28:35.285" v="117" actId="571"/>
          <ac:spMkLst>
            <pc:docMk/>
            <pc:sldMk cId="4014824641" sldId="271"/>
            <ac:spMk id="9" creationId="{02845DD3-951F-4064-A855-9F9882014178}"/>
          </ac:spMkLst>
        </pc:spChg>
        <pc:spChg chg="add mod">
          <ac:chgData name="Ozdagli, Ali I" userId="8b34c697-bfbe-4223-9241-d478f9408974" providerId="ADAL" clId="{75708E51-7389-47DA-8DA2-B292057D3986}" dt="2020-07-22T10:28:37.421" v="118" actId="571"/>
          <ac:spMkLst>
            <pc:docMk/>
            <pc:sldMk cId="4014824641" sldId="271"/>
            <ac:spMk id="10" creationId="{7C4E914A-4844-4286-9750-9A10C158B81E}"/>
          </ac:spMkLst>
        </pc:spChg>
        <pc:picChg chg="mod">
          <ac:chgData name="Ozdagli, Ali I" userId="8b34c697-bfbe-4223-9241-d478f9408974" providerId="ADAL" clId="{75708E51-7389-47DA-8DA2-B292057D3986}" dt="2020-07-22T10:27:37.767" v="102" actId="1076"/>
          <ac:picMkLst>
            <pc:docMk/>
            <pc:sldMk cId="4014824641" sldId="271"/>
            <ac:picMk id="1028" creationId="{CDF11113-86DD-499F-B420-A6BF61A928C6}"/>
          </ac:picMkLst>
        </pc:picChg>
      </pc:sldChg>
      <pc:sldChg chg="del">
        <pc:chgData name="Ozdagli, Ali I" userId="8b34c697-bfbe-4223-9241-d478f9408974" providerId="ADAL" clId="{75708E51-7389-47DA-8DA2-B292057D3986}" dt="2020-07-22T13:11:23.079" v="1179" actId="2696"/>
        <pc:sldMkLst>
          <pc:docMk/>
          <pc:sldMk cId="484376289" sldId="273"/>
        </pc:sldMkLst>
      </pc:sldChg>
      <pc:sldChg chg="del">
        <pc:chgData name="Ozdagli, Ali I" userId="8b34c697-bfbe-4223-9241-d478f9408974" providerId="ADAL" clId="{75708E51-7389-47DA-8DA2-B292057D3986}" dt="2020-07-22T11:24:22.223" v="368" actId="2696"/>
        <pc:sldMkLst>
          <pc:docMk/>
          <pc:sldMk cId="3376105308" sldId="275"/>
        </pc:sldMkLst>
      </pc:sldChg>
      <pc:sldChg chg="del">
        <pc:chgData name="Ozdagli, Ali I" userId="8b34c697-bfbe-4223-9241-d478f9408974" providerId="ADAL" clId="{75708E51-7389-47DA-8DA2-B292057D3986}" dt="2020-07-22T10:37:29.176" v="181" actId="2696"/>
        <pc:sldMkLst>
          <pc:docMk/>
          <pc:sldMk cId="928989828" sldId="276"/>
        </pc:sldMkLst>
      </pc:sldChg>
      <pc:sldChg chg="del">
        <pc:chgData name="Ozdagli, Ali I" userId="8b34c697-bfbe-4223-9241-d478f9408974" providerId="ADAL" clId="{75708E51-7389-47DA-8DA2-B292057D3986}" dt="2020-07-22T10:37:29.162" v="180" actId="2696"/>
        <pc:sldMkLst>
          <pc:docMk/>
          <pc:sldMk cId="837017889" sldId="278"/>
        </pc:sldMkLst>
      </pc:sldChg>
      <pc:sldChg chg="modSp del">
        <pc:chgData name="Ozdagli, Ali I" userId="8b34c697-bfbe-4223-9241-d478f9408974" providerId="ADAL" clId="{75708E51-7389-47DA-8DA2-B292057D3986}" dt="2020-07-22T18:25:24.027" v="2937" actId="2696"/>
        <pc:sldMkLst>
          <pc:docMk/>
          <pc:sldMk cId="1229768050" sldId="279"/>
        </pc:sldMkLst>
        <pc:spChg chg="mod">
          <ac:chgData name="Ozdagli, Ali I" userId="8b34c697-bfbe-4223-9241-d478f9408974" providerId="ADAL" clId="{75708E51-7389-47DA-8DA2-B292057D3986}" dt="2020-07-22T18:00:18.084" v="2169"/>
          <ac:spMkLst>
            <pc:docMk/>
            <pc:sldMk cId="1229768050" sldId="279"/>
            <ac:spMk id="4" creationId="{C0E76573-1E63-41A6-9769-512D8F3FD8B9}"/>
          </ac:spMkLst>
        </pc:spChg>
      </pc:sldChg>
      <pc:sldChg chg="del">
        <pc:chgData name="Ozdagli, Ali I" userId="8b34c697-bfbe-4223-9241-d478f9408974" providerId="ADAL" clId="{75708E51-7389-47DA-8DA2-B292057D3986}" dt="2020-07-22T13:11:23.129" v="1182" actId="2696"/>
        <pc:sldMkLst>
          <pc:docMk/>
          <pc:sldMk cId="3877398549" sldId="280"/>
        </pc:sldMkLst>
      </pc:sldChg>
      <pc:sldChg chg="del">
        <pc:chgData name="Ozdagli, Ali I" userId="8b34c697-bfbe-4223-9241-d478f9408974" providerId="ADAL" clId="{75708E51-7389-47DA-8DA2-B292057D3986}" dt="2020-07-22T13:11:23.150" v="1183" actId="2696"/>
        <pc:sldMkLst>
          <pc:docMk/>
          <pc:sldMk cId="3809959382" sldId="282"/>
        </pc:sldMkLst>
      </pc:sldChg>
      <pc:sldChg chg="del">
        <pc:chgData name="Ozdagli, Ali I" userId="8b34c697-bfbe-4223-9241-d478f9408974" providerId="ADAL" clId="{75708E51-7389-47DA-8DA2-B292057D3986}" dt="2020-07-22T13:11:23.171" v="1184" actId="2696"/>
        <pc:sldMkLst>
          <pc:docMk/>
          <pc:sldMk cId="3428780630" sldId="284"/>
        </pc:sldMkLst>
      </pc:sldChg>
      <pc:sldChg chg="delSp ord">
        <pc:chgData name="Ozdagli, Ali I" userId="8b34c697-bfbe-4223-9241-d478f9408974" providerId="ADAL" clId="{75708E51-7389-47DA-8DA2-B292057D3986}" dt="2020-07-22T15:11:13.915" v="2076" actId="478"/>
        <pc:sldMkLst>
          <pc:docMk/>
          <pc:sldMk cId="3922429133" sldId="287"/>
        </pc:sldMkLst>
        <pc:spChg chg="del">
          <ac:chgData name="Ozdagli, Ali I" userId="8b34c697-bfbe-4223-9241-d478f9408974" providerId="ADAL" clId="{75708E51-7389-47DA-8DA2-B292057D3986}" dt="2020-07-22T15:11:13.915" v="2076" actId="478"/>
          <ac:spMkLst>
            <pc:docMk/>
            <pc:sldMk cId="3922429133" sldId="287"/>
            <ac:spMk id="19" creationId="{4DB233B6-7181-4318-AB9D-D75048255BA1}"/>
          </ac:spMkLst>
        </pc:spChg>
      </pc:sldChg>
      <pc:sldChg chg="del">
        <pc:chgData name="Ozdagli, Ali I" userId="8b34c697-bfbe-4223-9241-d478f9408974" providerId="ADAL" clId="{75708E51-7389-47DA-8DA2-B292057D3986}" dt="2020-07-22T16:42:58.407" v="2148" actId="2696"/>
        <pc:sldMkLst>
          <pc:docMk/>
          <pc:sldMk cId="173739970" sldId="288"/>
        </pc:sldMkLst>
      </pc:sldChg>
      <pc:sldChg chg="del">
        <pc:chgData name="Ozdagli, Ali I" userId="8b34c697-bfbe-4223-9241-d478f9408974" providerId="ADAL" clId="{75708E51-7389-47DA-8DA2-B292057D3986}" dt="2020-07-22T16:42:58.430" v="2149" actId="2696"/>
        <pc:sldMkLst>
          <pc:docMk/>
          <pc:sldMk cId="929426015" sldId="289"/>
        </pc:sldMkLst>
      </pc:sldChg>
      <pc:sldChg chg="del">
        <pc:chgData name="Ozdagli, Ali I" userId="8b34c697-bfbe-4223-9241-d478f9408974" providerId="ADAL" clId="{75708E51-7389-47DA-8DA2-B292057D3986}" dt="2020-07-22T16:42:58.488" v="2150" actId="2696"/>
        <pc:sldMkLst>
          <pc:docMk/>
          <pc:sldMk cId="305319194" sldId="290"/>
        </pc:sldMkLst>
      </pc:sldChg>
      <pc:sldChg chg="del">
        <pc:chgData name="Ozdagli, Ali I" userId="8b34c697-bfbe-4223-9241-d478f9408974" providerId="ADAL" clId="{75708E51-7389-47DA-8DA2-B292057D3986}" dt="2020-07-22T16:42:58.498" v="2151" actId="2696"/>
        <pc:sldMkLst>
          <pc:docMk/>
          <pc:sldMk cId="2827713787" sldId="291"/>
        </pc:sldMkLst>
      </pc:sldChg>
      <pc:sldChg chg="del">
        <pc:chgData name="Ozdagli, Ali I" userId="8b34c697-bfbe-4223-9241-d478f9408974" providerId="ADAL" clId="{75708E51-7389-47DA-8DA2-B292057D3986}" dt="2020-07-22T16:43:35.613" v="2158" actId="2696"/>
        <pc:sldMkLst>
          <pc:docMk/>
          <pc:sldMk cId="3266552683" sldId="294"/>
        </pc:sldMkLst>
      </pc:sldChg>
      <pc:sldChg chg="del">
        <pc:chgData name="Ozdagli, Ali I" userId="8b34c697-bfbe-4223-9241-d478f9408974" providerId="ADAL" clId="{75708E51-7389-47DA-8DA2-B292057D3986}" dt="2020-07-22T13:11:23.095" v="1180" actId="2696"/>
        <pc:sldMkLst>
          <pc:docMk/>
          <pc:sldMk cId="2501077166" sldId="295"/>
        </pc:sldMkLst>
      </pc:sldChg>
      <pc:sldChg chg="del">
        <pc:chgData name="Ozdagli, Ali I" userId="8b34c697-bfbe-4223-9241-d478f9408974" providerId="ADAL" clId="{75708E51-7389-47DA-8DA2-B292057D3986}" dt="2020-07-22T13:11:23.117" v="1181" actId="2696"/>
        <pc:sldMkLst>
          <pc:docMk/>
          <pc:sldMk cId="2982759461" sldId="297"/>
        </pc:sldMkLst>
      </pc:sldChg>
      <pc:sldChg chg="modSp add ord">
        <pc:chgData name="Ozdagli, Ali I" userId="8b34c697-bfbe-4223-9241-d478f9408974" providerId="ADAL" clId="{75708E51-7389-47DA-8DA2-B292057D3986}" dt="2020-07-22T19:34:29.115" v="3477" actId="20577"/>
        <pc:sldMkLst>
          <pc:docMk/>
          <pc:sldMk cId="2376679656" sldId="298"/>
        </pc:sldMkLst>
        <pc:spChg chg="mod">
          <ac:chgData name="Ozdagli, Ali I" userId="8b34c697-bfbe-4223-9241-d478f9408974" providerId="ADAL" clId="{75708E51-7389-47DA-8DA2-B292057D3986}" dt="2020-07-22T16:42:52.083" v="2147" actId="20577"/>
          <ac:spMkLst>
            <pc:docMk/>
            <pc:sldMk cId="2376679656" sldId="298"/>
            <ac:spMk id="3" creationId="{A5A81C17-1183-44D4-8493-251AD64737DC}"/>
          </ac:spMkLst>
        </pc:spChg>
        <pc:spChg chg="mod">
          <ac:chgData name="Ozdagli, Ali I" userId="8b34c697-bfbe-4223-9241-d478f9408974" providerId="ADAL" clId="{75708E51-7389-47DA-8DA2-B292057D3986}" dt="2020-07-22T19:34:29.115" v="3477" actId="20577"/>
          <ac:spMkLst>
            <pc:docMk/>
            <pc:sldMk cId="2376679656" sldId="298"/>
            <ac:spMk id="4" creationId="{D270B0D7-849E-4CC0-8AC8-0026632F53C8}"/>
          </ac:spMkLst>
        </pc:spChg>
      </pc:sldChg>
      <pc:sldChg chg="addSp delSp modSp add del modNotesTx">
        <pc:chgData name="Ozdagli, Ali I" userId="8b34c697-bfbe-4223-9241-d478f9408974" providerId="ADAL" clId="{75708E51-7389-47DA-8DA2-B292057D3986}" dt="2020-07-22T13:15:06.616" v="1212" actId="2696"/>
        <pc:sldMkLst>
          <pc:docMk/>
          <pc:sldMk cId="897053557" sldId="299"/>
        </pc:sldMkLst>
        <pc:spChg chg="mod">
          <ac:chgData name="Ozdagli, Ali I" userId="8b34c697-bfbe-4223-9241-d478f9408974" providerId="ADAL" clId="{75708E51-7389-47DA-8DA2-B292057D3986}" dt="2020-07-22T11:43:22.541" v="463" actId="20577"/>
          <ac:spMkLst>
            <pc:docMk/>
            <pc:sldMk cId="897053557" sldId="299"/>
            <ac:spMk id="3" creationId="{A1FD3A4E-D7A5-4FFE-9370-4F9D2D1D8D66}"/>
          </ac:spMkLst>
        </pc:spChg>
        <pc:spChg chg="mod">
          <ac:chgData name="Ozdagli, Ali I" userId="8b34c697-bfbe-4223-9241-d478f9408974" providerId="ADAL" clId="{75708E51-7389-47DA-8DA2-B292057D3986}" dt="2020-07-22T11:55:00.204" v="779" actId="20577"/>
          <ac:spMkLst>
            <pc:docMk/>
            <pc:sldMk cId="897053557" sldId="299"/>
            <ac:spMk id="4" creationId="{FCF34FCC-AAE3-404E-8C72-551F02CA76CA}"/>
          </ac:spMkLst>
        </pc:spChg>
        <pc:spChg chg="del">
          <ac:chgData name="Ozdagli, Ali I" userId="8b34c697-bfbe-4223-9241-d478f9408974" providerId="ADAL" clId="{75708E51-7389-47DA-8DA2-B292057D3986}" dt="2020-07-22T11:38:18.894" v="374" actId="478"/>
          <ac:spMkLst>
            <pc:docMk/>
            <pc:sldMk cId="897053557" sldId="299"/>
            <ac:spMk id="5" creationId="{15CBC6F4-A54C-4699-8348-1695D922B68E}"/>
          </ac:spMkLst>
        </pc:spChg>
        <pc:spChg chg="del">
          <ac:chgData name="Ozdagli, Ali I" userId="8b34c697-bfbe-4223-9241-d478f9408974" providerId="ADAL" clId="{75708E51-7389-47DA-8DA2-B292057D3986}" dt="2020-07-22T11:38:18.894" v="374" actId="478"/>
          <ac:spMkLst>
            <pc:docMk/>
            <pc:sldMk cId="897053557" sldId="299"/>
            <ac:spMk id="7" creationId="{68B9D599-3480-4ADC-BD48-9667219F4B6C}"/>
          </ac:spMkLst>
        </pc:spChg>
        <pc:spChg chg="del">
          <ac:chgData name="Ozdagli, Ali I" userId="8b34c697-bfbe-4223-9241-d478f9408974" providerId="ADAL" clId="{75708E51-7389-47DA-8DA2-B292057D3986}" dt="2020-07-22T11:38:18.894" v="374" actId="478"/>
          <ac:spMkLst>
            <pc:docMk/>
            <pc:sldMk cId="897053557" sldId="299"/>
            <ac:spMk id="8" creationId="{63C1C92D-8E18-46DE-A23F-441C4F3ABAA7}"/>
          </ac:spMkLst>
        </pc:spChg>
        <pc:spChg chg="del">
          <ac:chgData name="Ozdagli, Ali I" userId="8b34c697-bfbe-4223-9241-d478f9408974" providerId="ADAL" clId="{75708E51-7389-47DA-8DA2-B292057D3986}" dt="2020-07-22T11:38:18.894" v="374" actId="478"/>
          <ac:spMkLst>
            <pc:docMk/>
            <pc:sldMk cId="897053557" sldId="299"/>
            <ac:spMk id="9" creationId="{02845DD3-951F-4064-A855-9F9882014178}"/>
          </ac:spMkLst>
        </pc:spChg>
        <pc:spChg chg="del">
          <ac:chgData name="Ozdagli, Ali I" userId="8b34c697-bfbe-4223-9241-d478f9408974" providerId="ADAL" clId="{75708E51-7389-47DA-8DA2-B292057D3986}" dt="2020-07-22T11:38:18.894" v="374" actId="478"/>
          <ac:spMkLst>
            <pc:docMk/>
            <pc:sldMk cId="897053557" sldId="299"/>
            <ac:spMk id="10" creationId="{7C4E914A-4844-4286-9750-9A10C158B81E}"/>
          </ac:spMkLst>
        </pc:spChg>
        <pc:picChg chg="add mod">
          <ac:chgData name="Ozdagli, Ali I" userId="8b34c697-bfbe-4223-9241-d478f9408974" providerId="ADAL" clId="{75708E51-7389-47DA-8DA2-B292057D3986}" dt="2020-07-22T11:38:54.850" v="395" actId="1076"/>
          <ac:picMkLst>
            <pc:docMk/>
            <pc:sldMk cId="897053557" sldId="299"/>
            <ac:picMk id="1026" creationId="{3C6A6C26-0D0E-4E64-BE15-0888C1C18521}"/>
          </ac:picMkLst>
        </pc:picChg>
        <pc:picChg chg="del">
          <ac:chgData name="Ozdagli, Ali I" userId="8b34c697-bfbe-4223-9241-d478f9408974" providerId="ADAL" clId="{75708E51-7389-47DA-8DA2-B292057D3986}" dt="2020-07-22T11:38:16.557" v="373" actId="478"/>
          <ac:picMkLst>
            <pc:docMk/>
            <pc:sldMk cId="897053557" sldId="299"/>
            <ac:picMk id="1028" creationId="{CDF11113-86DD-499F-B420-A6BF61A928C6}"/>
          </ac:picMkLst>
        </pc:picChg>
      </pc:sldChg>
      <pc:sldChg chg="add del">
        <pc:chgData name="Ozdagli, Ali I" userId="8b34c697-bfbe-4223-9241-d478f9408974" providerId="ADAL" clId="{75708E51-7389-47DA-8DA2-B292057D3986}" dt="2020-07-22T11:56:16.877" v="855" actId="2696"/>
        <pc:sldMkLst>
          <pc:docMk/>
          <pc:sldMk cId="2198604820" sldId="300"/>
        </pc:sldMkLst>
      </pc:sldChg>
      <pc:sldChg chg="addSp delSp modSp add del modTransition">
        <pc:chgData name="Ozdagli, Ali I" userId="8b34c697-bfbe-4223-9241-d478f9408974" providerId="ADAL" clId="{75708E51-7389-47DA-8DA2-B292057D3986}" dt="2020-07-22T13:57:05.022" v="1296"/>
        <pc:sldMkLst>
          <pc:docMk/>
          <pc:sldMk cId="940239643" sldId="301"/>
        </pc:sldMkLst>
        <pc:spChg chg="mod">
          <ac:chgData name="Ozdagli, Ali I" userId="8b34c697-bfbe-4223-9241-d478f9408974" providerId="ADAL" clId="{75708E51-7389-47DA-8DA2-B292057D3986}" dt="2020-07-22T11:56:28.248" v="873" actId="20577"/>
          <ac:spMkLst>
            <pc:docMk/>
            <pc:sldMk cId="940239643" sldId="301"/>
            <ac:spMk id="3" creationId="{A1FD3A4E-D7A5-4FFE-9370-4F9D2D1D8D66}"/>
          </ac:spMkLst>
        </pc:spChg>
        <pc:spChg chg="add del mod">
          <ac:chgData name="Ozdagli, Ali I" userId="8b34c697-bfbe-4223-9241-d478f9408974" providerId="ADAL" clId="{75708E51-7389-47DA-8DA2-B292057D3986}" dt="2020-07-22T13:15:24.411" v="1214" actId="1036"/>
          <ac:spMkLst>
            <pc:docMk/>
            <pc:sldMk cId="940239643" sldId="301"/>
            <ac:spMk id="4" creationId="{FCF34FCC-AAE3-404E-8C72-551F02CA76CA}"/>
          </ac:spMkLst>
        </pc:spChg>
        <pc:spChg chg="add del mod">
          <ac:chgData name="Ozdagli, Ali I" userId="8b34c697-bfbe-4223-9241-d478f9408974" providerId="ADAL" clId="{75708E51-7389-47DA-8DA2-B292057D3986}" dt="2020-07-22T12:00:44.286" v="886" actId="478"/>
          <ac:spMkLst>
            <pc:docMk/>
            <pc:sldMk cId="940239643" sldId="301"/>
            <ac:spMk id="6" creationId="{6DAA5B40-8B28-45E8-B78C-E1EF69581421}"/>
          </ac:spMkLst>
        </pc:spChg>
        <pc:grpChg chg="add mod">
          <ac:chgData name="Ozdagli, Ali I" userId="8b34c697-bfbe-4223-9241-d478f9408974" providerId="ADAL" clId="{75708E51-7389-47DA-8DA2-B292057D3986}" dt="2020-07-22T12:06:33.357" v="966" actId="1076"/>
          <ac:grpSpMkLst>
            <pc:docMk/>
            <pc:sldMk cId="940239643" sldId="301"/>
            <ac:grpSpMk id="7" creationId="{28184EA3-913A-4EF2-AB1D-55A5CA221B35}"/>
          </ac:grpSpMkLst>
        </pc:grpChg>
        <pc:grpChg chg="add mod">
          <ac:chgData name="Ozdagli, Ali I" userId="8b34c697-bfbe-4223-9241-d478f9408974" providerId="ADAL" clId="{75708E51-7389-47DA-8DA2-B292057D3986}" dt="2020-07-22T12:06:33.357" v="966" actId="1076"/>
          <ac:grpSpMkLst>
            <pc:docMk/>
            <pc:sldMk cId="940239643" sldId="301"/>
            <ac:grpSpMk id="8" creationId="{51739A18-8F97-4A62-A571-507DD0CF6723}"/>
          </ac:grpSpMkLst>
        </pc:grpChg>
        <pc:picChg chg="add mod">
          <ac:chgData name="Ozdagli, Ali I" userId="8b34c697-bfbe-4223-9241-d478f9408974" providerId="ADAL" clId="{75708E51-7389-47DA-8DA2-B292057D3986}" dt="2020-07-22T12:05:54.435" v="903" actId="164"/>
          <ac:picMkLst>
            <pc:docMk/>
            <pc:sldMk cId="940239643" sldId="301"/>
            <ac:picMk id="10" creationId="{5FD57ACF-22B3-464E-94A4-C57AD866AD95}"/>
          </ac:picMkLst>
        </pc:picChg>
        <pc:picChg chg="add mod">
          <ac:chgData name="Ozdagli, Ali I" userId="8b34c697-bfbe-4223-9241-d478f9408974" providerId="ADAL" clId="{75708E51-7389-47DA-8DA2-B292057D3986}" dt="2020-07-22T12:06:02.219" v="907" actId="1037"/>
          <ac:picMkLst>
            <pc:docMk/>
            <pc:sldMk cId="940239643" sldId="301"/>
            <ac:picMk id="11" creationId="{F9A96461-9E41-40C9-BD86-84EF1D10E83B}"/>
          </ac:picMkLst>
        </pc:picChg>
        <pc:picChg chg="del">
          <ac:chgData name="Ozdagli, Ali I" userId="8b34c697-bfbe-4223-9241-d478f9408974" providerId="ADAL" clId="{75708E51-7389-47DA-8DA2-B292057D3986}" dt="2020-07-22T11:56:41.624" v="876" actId="478"/>
          <ac:picMkLst>
            <pc:docMk/>
            <pc:sldMk cId="940239643" sldId="301"/>
            <ac:picMk id="1026" creationId="{3C6A6C26-0D0E-4E64-BE15-0888C1C18521}"/>
          </ac:picMkLst>
        </pc:picChg>
        <pc:picChg chg="add del mod">
          <ac:chgData name="Ozdagli, Ali I" userId="8b34c697-bfbe-4223-9241-d478f9408974" providerId="ADAL" clId="{75708E51-7389-47DA-8DA2-B292057D3986}" dt="2020-07-22T11:57:15.712" v="878" actId="478"/>
          <ac:picMkLst>
            <pc:docMk/>
            <pc:sldMk cId="940239643" sldId="301"/>
            <ac:picMk id="2050" creationId="{AEC36E17-90B0-4E54-8878-EDE5ECCB401A}"/>
          </ac:picMkLst>
        </pc:picChg>
        <pc:picChg chg="add mod">
          <ac:chgData name="Ozdagli, Ali I" userId="8b34c697-bfbe-4223-9241-d478f9408974" providerId="ADAL" clId="{75708E51-7389-47DA-8DA2-B292057D3986}" dt="2020-07-22T12:06:18.369" v="909" actId="164"/>
          <ac:picMkLst>
            <pc:docMk/>
            <pc:sldMk cId="940239643" sldId="301"/>
            <ac:picMk id="2052" creationId="{BF65BB34-C5FF-4AD2-8985-D0E39395BF61}"/>
          </ac:picMkLst>
        </pc:picChg>
      </pc:sldChg>
      <pc:sldChg chg="addSp delSp modSp add modNotesTx">
        <pc:chgData name="Ozdagli, Ali I" userId="8b34c697-bfbe-4223-9241-d478f9408974" providerId="ADAL" clId="{75708E51-7389-47DA-8DA2-B292057D3986}" dt="2020-07-22T19:20:43.682" v="3471" actId="478"/>
        <pc:sldMkLst>
          <pc:docMk/>
          <pc:sldMk cId="1335846253" sldId="302"/>
        </pc:sldMkLst>
        <pc:spChg chg="mod">
          <ac:chgData name="Ozdagli, Ali I" userId="8b34c697-bfbe-4223-9241-d478f9408974" providerId="ADAL" clId="{75708E51-7389-47DA-8DA2-B292057D3986}" dt="2020-07-22T13:01:56.938" v="1135" actId="20577"/>
          <ac:spMkLst>
            <pc:docMk/>
            <pc:sldMk cId="1335846253" sldId="302"/>
            <ac:spMk id="3" creationId="{A1FD3A4E-D7A5-4FFE-9370-4F9D2D1D8D66}"/>
          </ac:spMkLst>
        </pc:spChg>
        <pc:spChg chg="del mod">
          <ac:chgData name="Ozdagli, Ali I" userId="8b34c697-bfbe-4223-9241-d478f9408974" providerId="ADAL" clId="{75708E51-7389-47DA-8DA2-B292057D3986}" dt="2020-07-22T19:02:00.434" v="3322" actId="478"/>
          <ac:spMkLst>
            <pc:docMk/>
            <pc:sldMk cId="1335846253" sldId="302"/>
            <ac:spMk id="4" creationId="{FCF34FCC-AAE3-404E-8C72-551F02CA76CA}"/>
          </ac:spMkLst>
        </pc:spChg>
        <pc:spChg chg="add del mod">
          <ac:chgData name="Ozdagli, Ali I" userId="8b34c697-bfbe-4223-9241-d478f9408974" providerId="ADAL" clId="{75708E51-7389-47DA-8DA2-B292057D3986}" dt="2020-07-22T19:20:43.682" v="3471" actId="478"/>
          <ac:spMkLst>
            <pc:docMk/>
            <pc:sldMk cId="1335846253" sldId="302"/>
            <ac:spMk id="6" creationId="{CC7AEBA7-DFCF-4700-B307-59025858C50B}"/>
          </ac:spMkLst>
        </pc:spChg>
        <pc:spChg chg="add mod">
          <ac:chgData name="Ozdagli, Ali I" userId="8b34c697-bfbe-4223-9241-d478f9408974" providerId="ADAL" clId="{75708E51-7389-47DA-8DA2-B292057D3986}" dt="2020-07-22T19:02:04.701" v="3324" actId="14100"/>
          <ac:spMkLst>
            <pc:docMk/>
            <pc:sldMk cId="1335846253" sldId="302"/>
            <ac:spMk id="13" creationId="{B2CA4229-6BE5-4611-9857-85F1B505BD03}"/>
          </ac:spMkLst>
        </pc:spChg>
        <pc:grpChg chg="del">
          <ac:chgData name="Ozdagli, Ali I" userId="8b34c697-bfbe-4223-9241-d478f9408974" providerId="ADAL" clId="{75708E51-7389-47DA-8DA2-B292057D3986}" dt="2020-07-22T13:01:59.040" v="1136" actId="478"/>
          <ac:grpSpMkLst>
            <pc:docMk/>
            <pc:sldMk cId="1335846253" sldId="302"/>
            <ac:grpSpMk id="8" creationId="{51739A18-8F97-4A62-A571-507DD0CF6723}"/>
          </ac:grpSpMkLst>
        </pc:grpChg>
        <pc:picChg chg="add mod">
          <ac:chgData name="Ozdagli, Ali I" userId="8b34c697-bfbe-4223-9241-d478f9408974" providerId="ADAL" clId="{75708E51-7389-47DA-8DA2-B292057D3986}" dt="2020-07-22T13:02:08.378" v="1139" actId="1076"/>
          <ac:picMkLst>
            <pc:docMk/>
            <pc:sldMk cId="1335846253" sldId="302"/>
            <ac:picMk id="1026" creationId="{9ECB1D86-62B2-4DBD-B3E1-F902D59530F3}"/>
          </ac:picMkLst>
        </pc:picChg>
      </pc:sldChg>
      <pc:sldChg chg="addSp delSp modSp add addAnim delAnim modAnim">
        <pc:chgData name="Ozdagli, Ali I" userId="8b34c697-bfbe-4223-9241-d478f9408974" providerId="ADAL" clId="{75708E51-7389-47DA-8DA2-B292057D3986}" dt="2020-07-22T19:13:43.206" v="3428" actId="478"/>
        <pc:sldMkLst>
          <pc:docMk/>
          <pc:sldMk cId="1515673936" sldId="303"/>
        </pc:sldMkLst>
        <pc:spChg chg="mod">
          <ac:chgData name="Ozdagli, Ali I" userId="8b34c697-bfbe-4223-9241-d478f9408974" providerId="ADAL" clId="{75708E51-7389-47DA-8DA2-B292057D3986}" dt="2020-07-22T13:03:35.307" v="1178" actId="20577"/>
          <ac:spMkLst>
            <pc:docMk/>
            <pc:sldMk cId="1515673936" sldId="303"/>
            <ac:spMk id="3" creationId="{A1FD3A4E-D7A5-4FFE-9370-4F9D2D1D8D66}"/>
          </ac:spMkLst>
        </pc:spChg>
        <pc:spChg chg="del mod">
          <ac:chgData name="Ozdagli, Ali I" userId="8b34c697-bfbe-4223-9241-d478f9408974" providerId="ADAL" clId="{75708E51-7389-47DA-8DA2-B292057D3986}" dt="2020-07-22T14:22:24.416" v="1495" actId="478"/>
          <ac:spMkLst>
            <pc:docMk/>
            <pc:sldMk cId="1515673936" sldId="303"/>
            <ac:spMk id="4" creationId="{FCF34FCC-AAE3-404E-8C72-551F02CA76CA}"/>
          </ac:spMkLst>
        </pc:spChg>
        <pc:spChg chg="add mod">
          <ac:chgData name="Ozdagli, Ali I" userId="8b34c697-bfbe-4223-9241-d478f9408974" providerId="ADAL" clId="{75708E51-7389-47DA-8DA2-B292057D3986}" dt="2020-07-22T19:06:52.568" v="3328" actId="20577"/>
          <ac:spMkLst>
            <pc:docMk/>
            <pc:sldMk cId="1515673936" sldId="303"/>
            <ac:spMk id="5" creationId="{5D35C747-52E2-49C2-B60C-DF9D2FE5CEAF}"/>
          </ac:spMkLst>
        </pc:spChg>
        <pc:spChg chg="add del mod">
          <ac:chgData name="Ozdagli, Ali I" userId="8b34c697-bfbe-4223-9241-d478f9408974" providerId="ADAL" clId="{75708E51-7389-47DA-8DA2-B292057D3986}" dt="2020-07-22T14:22:26.478" v="1496" actId="478"/>
          <ac:spMkLst>
            <pc:docMk/>
            <pc:sldMk cId="1515673936" sldId="303"/>
            <ac:spMk id="9" creationId="{5BA4707D-7B04-47D8-8135-14BA61D959AC}"/>
          </ac:spMkLst>
        </pc:spChg>
        <pc:spChg chg="add del mod topLvl">
          <ac:chgData name="Ozdagli, Ali I" userId="8b34c697-bfbe-4223-9241-d478f9408974" providerId="ADAL" clId="{75708E51-7389-47DA-8DA2-B292057D3986}" dt="2020-07-22T19:13:43.206" v="3428" actId="478"/>
          <ac:spMkLst>
            <pc:docMk/>
            <pc:sldMk cId="1515673936" sldId="303"/>
            <ac:spMk id="10" creationId="{AEBA9899-73FA-457D-BA78-A2F7ACF6DD23}"/>
          </ac:spMkLst>
        </pc:spChg>
        <pc:spChg chg="add mod topLvl">
          <ac:chgData name="Ozdagli, Ali I" userId="8b34c697-bfbe-4223-9241-d478f9408974" providerId="ADAL" clId="{75708E51-7389-47DA-8DA2-B292057D3986}" dt="2020-07-22T19:13:43.206" v="3428" actId="478"/>
          <ac:spMkLst>
            <pc:docMk/>
            <pc:sldMk cId="1515673936" sldId="303"/>
            <ac:spMk id="11" creationId="{87644CBC-1141-48CF-A770-BA5B96A6BDA4}"/>
          </ac:spMkLst>
        </pc:spChg>
        <pc:spChg chg="add mod">
          <ac:chgData name="Ozdagli, Ali I" userId="8b34c697-bfbe-4223-9241-d478f9408974" providerId="ADAL" clId="{75708E51-7389-47DA-8DA2-B292057D3986}" dt="2020-07-22T19:06:56.784" v="3329" actId="1076"/>
          <ac:spMkLst>
            <pc:docMk/>
            <pc:sldMk cId="1515673936" sldId="303"/>
            <ac:spMk id="13" creationId="{2403E52C-3A56-4A8C-A9DD-1A6D42829779}"/>
          </ac:spMkLst>
        </pc:spChg>
        <pc:spChg chg="mod">
          <ac:chgData name="Ozdagli, Ali I" userId="8b34c697-bfbe-4223-9241-d478f9408974" providerId="ADAL" clId="{75708E51-7389-47DA-8DA2-B292057D3986}" dt="2020-07-22T14:32:48.651" v="1687" actId="404"/>
          <ac:spMkLst>
            <pc:docMk/>
            <pc:sldMk cId="1515673936" sldId="303"/>
            <ac:spMk id="18" creationId="{8185C818-9359-4DF9-8FDD-7BAADADE0D09}"/>
          </ac:spMkLst>
        </pc:spChg>
        <pc:spChg chg="add mod">
          <ac:chgData name="Ozdagli, Ali I" userId="8b34c697-bfbe-4223-9241-d478f9408974" providerId="ADAL" clId="{75708E51-7389-47DA-8DA2-B292057D3986}" dt="2020-07-22T14:54:43.716" v="2074" actId="1076"/>
          <ac:spMkLst>
            <pc:docMk/>
            <pc:sldMk cId="1515673936" sldId="303"/>
            <ac:spMk id="20" creationId="{2B1A3208-0568-44FB-B243-AAA261010CEA}"/>
          </ac:spMkLst>
        </pc:spChg>
        <pc:spChg chg="del topLvl">
          <ac:chgData name="Ozdagli, Ali I" userId="8b34c697-bfbe-4223-9241-d478f9408974" providerId="ADAL" clId="{75708E51-7389-47DA-8DA2-B292057D3986}" dt="2020-07-22T19:11:55.648" v="3339" actId="478"/>
          <ac:spMkLst>
            <pc:docMk/>
            <pc:sldMk cId="1515673936" sldId="303"/>
            <ac:spMk id="31" creationId="{5FC2853D-C1B0-4092-A954-8B0BA0FB2152}"/>
          </ac:spMkLst>
        </pc:spChg>
        <pc:spChg chg="mod topLvl">
          <ac:chgData name="Ozdagli, Ali I" userId="8b34c697-bfbe-4223-9241-d478f9408974" providerId="ADAL" clId="{75708E51-7389-47DA-8DA2-B292057D3986}" dt="2020-07-22T19:13:19.049" v="3422" actId="1076"/>
          <ac:spMkLst>
            <pc:docMk/>
            <pc:sldMk cId="1515673936" sldId="303"/>
            <ac:spMk id="32" creationId="{154AF33F-B1CC-4CED-A5BD-C2D9CC8F3C05}"/>
          </ac:spMkLst>
        </pc:spChg>
        <pc:spChg chg="add mod">
          <ac:chgData name="Ozdagli, Ali I" userId="8b34c697-bfbe-4223-9241-d478f9408974" providerId="ADAL" clId="{75708E51-7389-47DA-8DA2-B292057D3986}" dt="2020-07-22T19:11:38.436" v="3336" actId="14100"/>
          <ac:spMkLst>
            <pc:docMk/>
            <pc:sldMk cId="1515673936" sldId="303"/>
            <ac:spMk id="33" creationId="{2FB98410-20E3-414D-8043-6842C27137C2}"/>
          </ac:spMkLst>
        </pc:spChg>
        <pc:grpChg chg="add del mod">
          <ac:chgData name="Ozdagli, Ali I" userId="8b34c697-bfbe-4223-9241-d478f9408974" providerId="ADAL" clId="{75708E51-7389-47DA-8DA2-B292057D3986}" dt="2020-07-22T19:13:43.206" v="3428" actId="478"/>
          <ac:grpSpMkLst>
            <pc:docMk/>
            <pc:sldMk cId="1515673936" sldId="303"/>
            <ac:grpSpMk id="12" creationId="{C4FBA0D9-945E-4CAB-8F82-CF722EE605D6}"/>
          </ac:grpSpMkLst>
        </pc:grpChg>
        <pc:grpChg chg="add mod">
          <ac:chgData name="Ozdagli, Ali I" userId="8b34c697-bfbe-4223-9241-d478f9408974" providerId="ADAL" clId="{75708E51-7389-47DA-8DA2-B292057D3986}" dt="2020-07-22T14:41:25.866" v="1966" actId="14100"/>
          <ac:grpSpMkLst>
            <pc:docMk/>
            <pc:sldMk cId="1515673936" sldId="303"/>
            <ac:grpSpMk id="17" creationId="{929F00AB-7967-45B4-9FC6-3ACED21E4726}"/>
          </ac:grpSpMkLst>
        </pc:grpChg>
        <pc:grpChg chg="add del mod">
          <ac:chgData name="Ozdagli, Ali I" userId="8b34c697-bfbe-4223-9241-d478f9408974" providerId="ADAL" clId="{75708E51-7389-47DA-8DA2-B292057D3986}" dt="2020-07-22T19:11:55.648" v="3339" actId="478"/>
          <ac:grpSpMkLst>
            <pc:docMk/>
            <pc:sldMk cId="1515673936" sldId="303"/>
            <ac:grpSpMk id="30" creationId="{C43844AA-014E-4E88-8DD6-4F0625EFC115}"/>
          </ac:grpSpMkLst>
        </pc:grpChg>
        <pc:picChg chg="add mod">
          <ac:chgData name="Ozdagli, Ali I" userId="8b34c697-bfbe-4223-9241-d478f9408974" providerId="ADAL" clId="{75708E51-7389-47DA-8DA2-B292057D3986}" dt="2020-07-22T14:28:45.346" v="1602" actId="1076"/>
          <ac:picMkLst>
            <pc:docMk/>
            <pc:sldMk cId="1515673936" sldId="303"/>
            <ac:picMk id="6" creationId="{E13977A1-E79A-4E08-AAA5-BC4342306414}"/>
          </ac:picMkLst>
        </pc:picChg>
        <pc:picChg chg="add del mod">
          <ac:chgData name="Ozdagli, Ali I" userId="8b34c697-bfbe-4223-9241-d478f9408974" providerId="ADAL" clId="{75708E51-7389-47DA-8DA2-B292057D3986}" dt="2020-07-22T14:18:32.669" v="1352" actId="478"/>
          <ac:picMkLst>
            <pc:docMk/>
            <pc:sldMk cId="1515673936" sldId="303"/>
            <ac:picMk id="7" creationId="{36100789-6363-41B6-91CD-85155C940C56}"/>
          </ac:picMkLst>
        </pc:picChg>
        <pc:picChg chg="del">
          <ac:chgData name="Ozdagli, Ali I" userId="8b34c697-bfbe-4223-9241-d478f9408974" providerId="ADAL" clId="{75708E51-7389-47DA-8DA2-B292057D3986}" dt="2020-07-22T13:49:59.838" v="1236" actId="478"/>
          <ac:picMkLst>
            <pc:docMk/>
            <pc:sldMk cId="1515673936" sldId="303"/>
            <ac:picMk id="1026" creationId="{9ECB1D86-62B2-4DBD-B3E1-F902D59530F3}"/>
          </ac:picMkLst>
        </pc:picChg>
        <pc:cxnChg chg="add mod">
          <ac:chgData name="Ozdagli, Ali I" userId="8b34c697-bfbe-4223-9241-d478f9408974" providerId="ADAL" clId="{75708E51-7389-47DA-8DA2-B292057D3986}" dt="2020-07-22T19:06:59.289" v="3330" actId="14100"/>
          <ac:cxnSpMkLst>
            <pc:docMk/>
            <pc:sldMk cId="1515673936" sldId="303"/>
            <ac:cxnSpMk id="15" creationId="{A8533245-0E94-49C0-88AA-E0AC54F01201}"/>
          </ac:cxnSpMkLst>
        </pc:cxnChg>
        <pc:cxnChg chg="add mod">
          <ac:chgData name="Ozdagli, Ali I" userId="8b34c697-bfbe-4223-9241-d478f9408974" providerId="ADAL" clId="{75708E51-7389-47DA-8DA2-B292057D3986}" dt="2020-07-22T19:07:01.704" v="3331" actId="14100"/>
          <ac:cxnSpMkLst>
            <pc:docMk/>
            <pc:sldMk cId="1515673936" sldId="303"/>
            <ac:cxnSpMk id="21" creationId="{F4E4BA80-22C3-481D-AD6A-8421AD9918B7}"/>
          </ac:cxnSpMkLst>
        </pc:cxnChg>
        <pc:cxnChg chg="add mod">
          <ac:chgData name="Ozdagli, Ali I" userId="8b34c697-bfbe-4223-9241-d478f9408974" providerId="ADAL" clId="{75708E51-7389-47DA-8DA2-B292057D3986}" dt="2020-07-22T19:13:25.073" v="3424" actId="14100"/>
          <ac:cxnSpMkLst>
            <pc:docMk/>
            <pc:sldMk cId="1515673936" sldId="303"/>
            <ac:cxnSpMk id="34" creationId="{DDD966F0-8A12-4E2C-9882-140ED31C9A17}"/>
          </ac:cxnSpMkLst>
        </pc:cxnChg>
      </pc:sldChg>
      <pc:sldChg chg="add del">
        <pc:chgData name="Ozdagli, Ali I" userId="8b34c697-bfbe-4223-9241-d478f9408974" providerId="ADAL" clId="{75708E51-7389-47DA-8DA2-B292057D3986}" dt="2020-07-22T13:03:11.200" v="1143" actId="2696"/>
        <pc:sldMkLst>
          <pc:docMk/>
          <pc:sldMk cId="3141068787" sldId="303"/>
        </pc:sldMkLst>
      </pc:sldChg>
      <pc:sldChg chg="modSp add del">
        <pc:chgData name="Ozdagli, Ali I" userId="8b34c697-bfbe-4223-9241-d478f9408974" providerId="ADAL" clId="{75708E51-7389-47DA-8DA2-B292057D3986}" dt="2020-07-22T13:54:10.674" v="1249" actId="2696"/>
        <pc:sldMkLst>
          <pc:docMk/>
          <pc:sldMk cId="2592429002" sldId="304"/>
        </pc:sldMkLst>
        <pc:spChg chg="mod">
          <ac:chgData name="Ozdagli, Ali I" userId="8b34c697-bfbe-4223-9241-d478f9408974" providerId="ADAL" clId="{75708E51-7389-47DA-8DA2-B292057D3986}" dt="2020-07-22T13:54:06.651" v="1247" actId="20577"/>
          <ac:spMkLst>
            <pc:docMk/>
            <pc:sldMk cId="2592429002" sldId="304"/>
            <ac:spMk id="3" creationId="{EED49124-5FE1-4144-BEE2-615F1C661487}"/>
          </ac:spMkLst>
        </pc:spChg>
      </pc:sldChg>
      <pc:sldChg chg="addSp delSp modSp add ord modAnim">
        <pc:chgData name="Ozdagli, Ali I" userId="8b34c697-bfbe-4223-9241-d478f9408974" providerId="ADAL" clId="{75708E51-7389-47DA-8DA2-B292057D3986}" dt="2020-07-22T19:01:57.172" v="3321" actId="478"/>
        <pc:sldMkLst>
          <pc:docMk/>
          <pc:sldMk cId="4170516082" sldId="305"/>
        </pc:sldMkLst>
        <pc:spChg chg="mod">
          <ac:chgData name="Ozdagli, Ali I" userId="8b34c697-bfbe-4223-9241-d478f9408974" providerId="ADAL" clId="{75708E51-7389-47DA-8DA2-B292057D3986}" dt="2020-07-22T13:54:17.515" v="1258" actId="20577"/>
          <ac:spMkLst>
            <pc:docMk/>
            <pc:sldMk cId="4170516082" sldId="305"/>
            <ac:spMk id="3" creationId="{A1FD3A4E-D7A5-4FFE-9370-4F9D2D1D8D66}"/>
          </ac:spMkLst>
        </pc:spChg>
        <pc:spChg chg="add mod ord">
          <ac:chgData name="Ozdagli, Ali I" userId="8b34c697-bfbe-4223-9241-d478f9408974" providerId="ADAL" clId="{75708E51-7389-47DA-8DA2-B292057D3986}" dt="2020-07-22T13:56:08.052" v="1287" actId="167"/>
          <ac:spMkLst>
            <pc:docMk/>
            <pc:sldMk cId="4170516082" sldId="305"/>
            <ac:spMk id="6" creationId="{C723479B-31F9-4879-A737-F23A33DB0CC0}"/>
          </ac:spMkLst>
        </pc:spChg>
        <pc:grpChg chg="del">
          <ac:chgData name="Ozdagli, Ali I" userId="8b34c697-bfbe-4223-9241-d478f9408974" providerId="ADAL" clId="{75708E51-7389-47DA-8DA2-B292057D3986}" dt="2020-07-22T13:54:20.249" v="1259" actId="478"/>
          <ac:grpSpMkLst>
            <pc:docMk/>
            <pc:sldMk cId="4170516082" sldId="305"/>
            <ac:grpSpMk id="8" creationId="{51739A18-8F97-4A62-A571-507DD0CF6723}"/>
          </ac:grpSpMkLst>
        </pc:grpChg>
        <pc:grpChg chg="add del mod">
          <ac:chgData name="Ozdagli, Ali I" userId="8b34c697-bfbe-4223-9241-d478f9408974" providerId="ADAL" clId="{75708E51-7389-47DA-8DA2-B292057D3986}" dt="2020-07-22T19:01:57.172" v="3321" actId="478"/>
          <ac:grpSpMkLst>
            <pc:docMk/>
            <pc:sldMk cId="4170516082" sldId="305"/>
            <ac:grpSpMk id="13" creationId="{B7D71149-0AD9-4F8A-99F7-B077416ABA68}"/>
          </ac:grpSpMkLst>
        </pc:grpChg>
        <pc:picChg chg="add mod">
          <ac:chgData name="Ozdagli, Ali I" userId="8b34c697-bfbe-4223-9241-d478f9408974" providerId="ADAL" clId="{75708E51-7389-47DA-8DA2-B292057D3986}" dt="2020-07-22T13:55:41.033" v="1281" actId="14100"/>
          <ac:picMkLst>
            <pc:docMk/>
            <pc:sldMk cId="4170516082" sldId="305"/>
            <ac:picMk id="5" creationId="{8DF60BB1-ACCA-45FF-8D83-DD2AD6DE4F0D}"/>
          </ac:picMkLst>
        </pc:picChg>
        <pc:picChg chg="add mod">
          <ac:chgData name="Ozdagli, Ali I" userId="8b34c697-bfbe-4223-9241-d478f9408974" providerId="ADAL" clId="{75708E51-7389-47DA-8DA2-B292057D3986}" dt="2020-07-22T13:56:15.651" v="1291" actId="1035"/>
          <ac:picMkLst>
            <pc:docMk/>
            <pc:sldMk cId="4170516082" sldId="305"/>
            <ac:picMk id="2050" creationId="{499D9DC6-4E8D-442C-BE37-A64235660CB2}"/>
          </ac:picMkLst>
        </pc:picChg>
        <pc:picChg chg="add mod">
          <ac:chgData name="Ozdagli, Ali I" userId="8b34c697-bfbe-4223-9241-d478f9408974" providerId="ADAL" clId="{75708E51-7389-47DA-8DA2-B292057D3986}" dt="2020-07-22T14:00:17.237" v="1318" actId="732"/>
          <ac:picMkLst>
            <pc:docMk/>
            <pc:sldMk cId="4170516082" sldId="305"/>
            <ac:picMk id="2054" creationId="{47BD2556-5904-4696-ABFC-5D8AD96C20BF}"/>
          </ac:picMkLst>
        </pc:picChg>
        <pc:picChg chg="add mod">
          <ac:chgData name="Ozdagli, Ali I" userId="8b34c697-bfbe-4223-9241-d478f9408974" providerId="ADAL" clId="{75708E51-7389-47DA-8DA2-B292057D3986}" dt="2020-07-22T14:01:16.820" v="1326" actId="732"/>
          <ac:picMkLst>
            <pc:docMk/>
            <pc:sldMk cId="4170516082" sldId="305"/>
            <ac:picMk id="2056" creationId="{622684F1-ED08-4275-931E-EBAF8B2C9517}"/>
          </ac:picMkLst>
        </pc:picChg>
        <pc:cxnChg chg="add mod">
          <ac:chgData name="Ozdagli, Ali I" userId="8b34c697-bfbe-4223-9241-d478f9408974" providerId="ADAL" clId="{75708E51-7389-47DA-8DA2-B292057D3986}" dt="2020-07-22T13:56:32.096" v="1294" actId="1076"/>
          <ac:cxnSpMkLst>
            <pc:docMk/>
            <pc:sldMk cId="4170516082" sldId="305"/>
            <ac:cxnSpMk id="12" creationId="{42DACC42-88BC-487D-BC81-0A3C073F71AE}"/>
          </ac:cxnSpMkLst>
        </pc:cxnChg>
      </pc:sldChg>
      <pc:sldChg chg="addSp delSp modSp add">
        <pc:chgData name="Ozdagli, Ali I" userId="8b34c697-bfbe-4223-9241-d478f9408974" providerId="ADAL" clId="{75708E51-7389-47DA-8DA2-B292057D3986}" dt="2020-07-22T19:20:36.002" v="3470" actId="1076"/>
        <pc:sldMkLst>
          <pc:docMk/>
          <pc:sldMk cId="3439491385" sldId="306"/>
        </pc:sldMkLst>
        <pc:spChg chg="add del mod">
          <ac:chgData name="Ozdagli, Ali I" userId="8b34c697-bfbe-4223-9241-d478f9408974" providerId="ADAL" clId="{75708E51-7389-47DA-8DA2-B292057D3986}" dt="2020-07-22T15:51:10.359" v="2126" actId="14100"/>
          <ac:spMkLst>
            <pc:docMk/>
            <pc:sldMk cId="3439491385" sldId="306"/>
            <ac:spMk id="3" creationId="{4E69FA74-8CDA-43AE-A0C5-65EA6226C573}"/>
          </ac:spMkLst>
        </pc:spChg>
        <pc:spChg chg="del mod">
          <ac:chgData name="Ozdagli, Ali I" userId="8b34c697-bfbe-4223-9241-d478f9408974" providerId="ADAL" clId="{75708E51-7389-47DA-8DA2-B292057D3986}" dt="2020-07-22T15:11:39.191" v="2079" actId="478"/>
          <ac:spMkLst>
            <pc:docMk/>
            <pc:sldMk cId="3439491385" sldId="306"/>
            <ac:spMk id="4" creationId="{AAF0DE1B-52B5-4D5F-92A8-388913565271}"/>
          </ac:spMkLst>
        </pc:spChg>
        <pc:spChg chg="add del">
          <ac:chgData name="Ozdagli, Ali I" userId="8b34c697-bfbe-4223-9241-d478f9408974" providerId="ADAL" clId="{75708E51-7389-47DA-8DA2-B292057D3986}" dt="2020-07-22T15:13:29.016" v="2084"/>
          <ac:spMkLst>
            <pc:docMk/>
            <pc:sldMk cId="3439491385" sldId="306"/>
            <ac:spMk id="5" creationId="{C8B54964-5EE0-4873-99AB-0C6FC415C948}"/>
          </ac:spMkLst>
        </pc:spChg>
        <pc:spChg chg="add del">
          <ac:chgData name="Ozdagli, Ali I" userId="8b34c697-bfbe-4223-9241-d478f9408974" providerId="ADAL" clId="{75708E51-7389-47DA-8DA2-B292057D3986}" dt="2020-07-22T15:13:35.053" v="2086"/>
          <ac:spMkLst>
            <pc:docMk/>
            <pc:sldMk cId="3439491385" sldId="306"/>
            <ac:spMk id="6" creationId="{8C476D5E-B34C-4FE2-9A33-82F4B3202E1C}"/>
          </ac:spMkLst>
        </pc:spChg>
        <pc:spChg chg="add del mod">
          <ac:chgData name="Ozdagli, Ali I" userId="8b34c697-bfbe-4223-9241-d478f9408974" providerId="ADAL" clId="{75708E51-7389-47DA-8DA2-B292057D3986}" dt="2020-07-22T15:14:50.515" v="2090" actId="478"/>
          <ac:spMkLst>
            <pc:docMk/>
            <pc:sldMk cId="3439491385" sldId="306"/>
            <ac:spMk id="8" creationId="{52D23916-3C40-4BAF-B96E-5E3B45549558}"/>
          </ac:spMkLst>
        </pc:spChg>
        <pc:spChg chg="add del mod">
          <ac:chgData name="Ozdagli, Ali I" userId="8b34c697-bfbe-4223-9241-d478f9408974" providerId="ADAL" clId="{75708E51-7389-47DA-8DA2-B292057D3986}" dt="2020-07-22T15:14:47.232" v="2089" actId="478"/>
          <ac:spMkLst>
            <pc:docMk/>
            <pc:sldMk cId="3439491385" sldId="306"/>
            <ac:spMk id="9" creationId="{F7EFDF7B-14C3-4AF4-93C4-3CDBE879E01C}"/>
          </ac:spMkLst>
        </pc:spChg>
        <pc:spChg chg="add mod ord">
          <ac:chgData name="Ozdagli, Ali I" userId="8b34c697-bfbe-4223-9241-d478f9408974" providerId="ADAL" clId="{75708E51-7389-47DA-8DA2-B292057D3986}" dt="2020-07-22T15:50:40.965" v="2110" actId="164"/>
          <ac:spMkLst>
            <pc:docMk/>
            <pc:sldMk cId="3439491385" sldId="306"/>
            <ac:spMk id="14" creationId="{92262E56-D1E3-4AA7-826F-C520608C4260}"/>
          </ac:spMkLst>
        </pc:spChg>
        <pc:spChg chg="del">
          <ac:chgData name="Ozdagli, Ali I" userId="8b34c697-bfbe-4223-9241-d478f9408974" providerId="ADAL" clId="{75708E51-7389-47DA-8DA2-B292057D3986}" dt="2020-07-22T15:11:39.191" v="2079" actId="478"/>
          <ac:spMkLst>
            <pc:docMk/>
            <pc:sldMk cId="3439491385" sldId="306"/>
            <ac:spMk id="17" creationId="{B9269ED3-F445-4996-96D7-580302537A9C}"/>
          </ac:spMkLst>
        </pc:spChg>
        <pc:spChg chg="add mod">
          <ac:chgData name="Ozdagli, Ali I" userId="8b34c697-bfbe-4223-9241-d478f9408974" providerId="ADAL" clId="{75708E51-7389-47DA-8DA2-B292057D3986}" dt="2020-07-22T19:20:07.506" v="3454" actId="14100"/>
          <ac:spMkLst>
            <pc:docMk/>
            <pc:sldMk cId="3439491385" sldId="306"/>
            <ac:spMk id="18" creationId="{2180A5DB-E25A-4D28-867D-4AEAFAF0CE25}"/>
          </ac:spMkLst>
        </pc:spChg>
        <pc:spChg chg="add mod">
          <ac:chgData name="Ozdagli, Ali I" userId="8b34c697-bfbe-4223-9241-d478f9408974" providerId="ADAL" clId="{75708E51-7389-47DA-8DA2-B292057D3986}" dt="2020-07-22T19:20:10.170" v="3455" actId="1076"/>
          <ac:spMkLst>
            <pc:docMk/>
            <pc:sldMk cId="3439491385" sldId="306"/>
            <ac:spMk id="20" creationId="{EA7426AE-1E3B-4E37-9CD3-91F7EB1734C5}"/>
          </ac:spMkLst>
        </pc:spChg>
        <pc:spChg chg="add mod">
          <ac:chgData name="Ozdagli, Ali I" userId="8b34c697-bfbe-4223-9241-d478f9408974" providerId="ADAL" clId="{75708E51-7389-47DA-8DA2-B292057D3986}" dt="2020-07-22T19:20:02.026" v="3453" actId="14100"/>
          <ac:spMkLst>
            <pc:docMk/>
            <pc:sldMk cId="3439491385" sldId="306"/>
            <ac:spMk id="21" creationId="{AE7C008E-BBD0-415E-AC23-7CBB13242C43}"/>
          </ac:spMkLst>
        </pc:spChg>
        <pc:spChg chg="add mod">
          <ac:chgData name="Ozdagli, Ali I" userId="8b34c697-bfbe-4223-9241-d478f9408974" providerId="ADAL" clId="{75708E51-7389-47DA-8DA2-B292057D3986}" dt="2020-07-22T19:19:57.282" v="3452" actId="1076"/>
          <ac:spMkLst>
            <pc:docMk/>
            <pc:sldMk cId="3439491385" sldId="306"/>
            <ac:spMk id="23" creationId="{164F06F3-CE2D-483C-B685-2B9B6E29FCFC}"/>
          </ac:spMkLst>
        </pc:spChg>
        <pc:spChg chg="add mod">
          <ac:chgData name="Ozdagli, Ali I" userId="8b34c697-bfbe-4223-9241-d478f9408974" providerId="ADAL" clId="{75708E51-7389-47DA-8DA2-B292057D3986}" dt="2020-07-22T19:20:18.177" v="3456" actId="571"/>
          <ac:spMkLst>
            <pc:docMk/>
            <pc:sldMk cId="3439491385" sldId="306"/>
            <ac:spMk id="24" creationId="{955FC905-C439-4C83-A16A-396ECAA1A433}"/>
          </ac:spMkLst>
        </pc:spChg>
        <pc:spChg chg="add mod">
          <ac:chgData name="Ozdagli, Ali I" userId="8b34c697-bfbe-4223-9241-d478f9408974" providerId="ADAL" clId="{75708E51-7389-47DA-8DA2-B292057D3986}" dt="2020-07-22T19:20:36.002" v="3470" actId="1076"/>
          <ac:spMkLst>
            <pc:docMk/>
            <pc:sldMk cId="3439491385" sldId="306"/>
            <ac:spMk id="25" creationId="{C3625681-FCD2-4B20-8CA1-5BFCFDE5E095}"/>
          </ac:spMkLst>
        </pc:spChg>
        <pc:grpChg chg="add mod">
          <ac:chgData name="Ozdagli, Ali I" userId="8b34c697-bfbe-4223-9241-d478f9408974" providerId="ADAL" clId="{75708E51-7389-47DA-8DA2-B292057D3986}" dt="2020-07-22T15:50:46.309" v="2111" actId="164"/>
          <ac:grpSpMkLst>
            <pc:docMk/>
            <pc:sldMk cId="3439491385" sldId="306"/>
            <ac:grpSpMk id="15" creationId="{A207341A-75A5-460F-816E-665B9D068355}"/>
          </ac:grpSpMkLst>
        </pc:grpChg>
        <pc:grpChg chg="add mod">
          <ac:chgData name="Ozdagli, Ali I" userId="8b34c697-bfbe-4223-9241-d478f9408974" providerId="ADAL" clId="{75708E51-7389-47DA-8DA2-B292057D3986}" dt="2020-07-22T15:51:18.408" v="2129" actId="1076"/>
          <ac:grpSpMkLst>
            <pc:docMk/>
            <pc:sldMk cId="3439491385" sldId="306"/>
            <ac:grpSpMk id="16" creationId="{46BCC2CF-EEFE-40BA-941E-0ED8326141B3}"/>
          </ac:grpSpMkLst>
        </pc:grpChg>
        <pc:picChg chg="add del mod">
          <ac:chgData name="Ozdagli, Ali I" userId="8b34c697-bfbe-4223-9241-d478f9408974" providerId="ADAL" clId="{75708E51-7389-47DA-8DA2-B292057D3986}" dt="2020-07-22T15:11:47.479" v="2082" actId="478"/>
          <ac:picMkLst>
            <pc:docMk/>
            <pc:sldMk cId="3439491385" sldId="306"/>
            <ac:picMk id="7" creationId="{F45B343A-02EB-4A24-8789-00F2968539E1}"/>
          </ac:picMkLst>
        </pc:picChg>
        <pc:picChg chg="add mod ord modCrop">
          <ac:chgData name="Ozdagli, Ali I" userId="8b34c697-bfbe-4223-9241-d478f9408974" providerId="ADAL" clId="{75708E51-7389-47DA-8DA2-B292057D3986}" dt="2020-07-22T15:50:40.965" v="2110" actId="164"/>
          <ac:picMkLst>
            <pc:docMk/>
            <pc:sldMk cId="3439491385" sldId="306"/>
            <ac:picMk id="11" creationId="{D1BCA400-1796-4512-A098-37A7D0F4FC57}"/>
          </ac:picMkLst>
        </pc:picChg>
        <pc:picChg chg="add mod">
          <ac:chgData name="Ozdagli, Ali I" userId="8b34c697-bfbe-4223-9241-d478f9408974" providerId="ADAL" clId="{75708E51-7389-47DA-8DA2-B292057D3986}" dt="2020-07-22T15:50:46.309" v="2111" actId="164"/>
          <ac:picMkLst>
            <pc:docMk/>
            <pc:sldMk cId="3439491385" sldId="306"/>
            <ac:picMk id="13" creationId="{FE5CF794-6C9C-44CB-932F-B74F347D9574}"/>
          </ac:picMkLst>
        </pc:picChg>
        <pc:picChg chg="add mod">
          <ac:chgData name="Ozdagli, Ali I" userId="8b34c697-bfbe-4223-9241-d478f9408974" providerId="ADAL" clId="{75708E51-7389-47DA-8DA2-B292057D3986}" dt="2020-07-22T16:39:10.893" v="2143" actId="1076"/>
          <ac:picMkLst>
            <pc:docMk/>
            <pc:sldMk cId="3439491385" sldId="306"/>
            <ac:picMk id="19" creationId="{3A307769-8048-4A35-87A1-9A7EAF271164}"/>
          </ac:picMkLst>
        </pc:picChg>
        <pc:picChg chg="del mod">
          <ac:chgData name="Ozdagli, Ali I" userId="8b34c697-bfbe-4223-9241-d478f9408974" providerId="ADAL" clId="{75708E51-7389-47DA-8DA2-B292057D3986}" dt="2020-07-22T15:11:39.191" v="2079" actId="478"/>
          <ac:picMkLst>
            <pc:docMk/>
            <pc:sldMk cId="3439491385" sldId="306"/>
            <ac:picMk id="11266" creationId="{CAFEE813-86A5-406D-AB7A-B329CE9380C2}"/>
          </ac:picMkLst>
        </pc:picChg>
      </pc:sldChg>
      <pc:sldChg chg="addSp delSp modSp add">
        <pc:chgData name="Ozdagli, Ali I" userId="8b34c697-bfbe-4223-9241-d478f9408974" providerId="ADAL" clId="{75708E51-7389-47DA-8DA2-B292057D3986}" dt="2020-07-22T17:58:39.792" v="2167" actId="1076"/>
        <pc:sldMkLst>
          <pc:docMk/>
          <pc:sldMk cId="1252927221" sldId="307"/>
        </pc:sldMkLst>
        <pc:spChg chg="mod">
          <ac:chgData name="Ozdagli, Ali I" userId="8b34c697-bfbe-4223-9241-d478f9408974" providerId="ADAL" clId="{75708E51-7389-47DA-8DA2-B292057D3986}" dt="2020-07-22T16:26:43.474" v="2137" actId="20577"/>
          <ac:spMkLst>
            <pc:docMk/>
            <pc:sldMk cId="1252927221" sldId="307"/>
            <ac:spMk id="3" creationId="{4E69FA74-8CDA-43AE-A0C5-65EA6226C573}"/>
          </ac:spMkLst>
        </pc:spChg>
        <pc:grpChg chg="del">
          <ac:chgData name="Ozdagli, Ali I" userId="8b34c697-bfbe-4223-9241-d478f9408974" providerId="ADAL" clId="{75708E51-7389-47DA-8DA2-B292057D3986}" dt="2020-07-22T16:26:45.277" v="2138" actId="478"/>
          <ac:grpSpMkLst>
            <pc:docMk/>
            <pc:sldMk cId="1252927221" sldId="307"/>
            <ac:grpSpMk id="16" creationId="{46BCC2CF-EEFE-40BA-941E-0ED8326141B3}"/>
          </ac:grpSpMkLst>
        </pc:grpChg>
        <pc:picChg chg="add mod">
          <ac:chgData name="Ozdagli, Ali I" userId="8b34c697-bfbe-4223-9241-d478f9408974" providerId="ADAL" clId="{75708E51-7389-47DA-8DA2-B292057D3986}" dt="2020-07-22T17:58:29.673" v="2162" actId="1076"/>
          <ac:picMkLst>
            <pc:docMk/>
            <pc:sldMk cId="1252927221" sldId="307"/>
            <ac:picMk id="5122" creationId="{4CB6E284-CF09-4BF6-B114-6A5408D5F0D0}"/>
          </ac:picMkLst>
        </pc:picChg>
        <pc:picChg chg="add mod">
          <ac:chgData name="Ozdagli, Ali I" userId="8b34c697-bfbe-4223-9241-d478f9408974" providerId="ADAL" clId="{75708E51-7389-47DA-8DA2-B292057D3986}" dt="2020-07-22T17:58:39.792" v="2167" actId="1076"/>
          <ac:picMkLst>
            <pc:docMk/>
            <pc:sldMk cId="1252927221" sldId="307"/>
            <ac:picMk id="5124" creationId="{B55744C0-6BD0-4C83-AEFD-CA4D4E419941}"/>
          </ac:picMkLst>
        </pc:picChg>
      </pc:sldChg>
      <pc:sldChg chg="modSp add del">
        <pc:chgData name="Ozdagli, Ali I" userId="8b34c697-bfbe-4223-9241-d478f9408974" providerId="ADAL" clId="{75708E51-7389-47DA-8DA2-B292057D3986}" dt="2020-07-22T18:03:19.931" v="2197" actId="2696"/>
        <pc:sldMkLst>
          <pc:docMk/>
          <pc:sldMk cId="2555048589" sldId="308"/>
        </pc:sldMkLst>
        <pc:spChg chg="mod">
          <ac:chgData name="Ozdagli, Ali I" userId="8b34c697-bfbe-4223-9241-d478f9408974" providerId="ADAL" clId="{75708E51-7389-47DA-8DA2-B292057D3986}" dt="2020-07-22T18:03:09.730" v="2194" actId="20577"/>
          <ac:spMkLst>
            <pc:docMk/>
            <pc:sldMk cId="2555048589" sldId="308"/>
            <ac:spMk id="3" creationId="{1A8F5D21-8CE5-4B84-9BE9-BCDFDA51AD73}"/>
          </ac:spMkLst>
        </pc:spChg>
      </pc:sldChg>
      <pc:sldChg chg="addSp delSp modSp add">
        <pc:chgData name="Ozdagli, Ali I" userId="8b34c697-bfbe-4223-9241-d478f9408974" providerId="ADAL" clId="{75708E51-7389-47DA-8DA2-B292057D3986}" dt="2020-07-22T18:15:37.040" v="2695" actId="20577"/>
        <pc:sldMkLst>
          <pc:docMk/>
          <pc:sldMk cId="2739384015" sldId="309"/>
        </pc:sldMkLst>
        <pc:spChg chg="mod">
          <ac:chgData name="Ozdagli, Ali I" userId="8b34c697-bfbe-4223-9241-d478f9408974" providerId="ADAL" clId="{75708E51-7389-47DA-8DA2-B292057D3986}" dt="2020-07-22T18:03:18.300" v="2196"/>
          <ac:spMkLst>
            <pc:docMk/>
            <pc:sldMk cId="2739384015" sldId="309"/>
            <ac:spMk id="3" creationId="{4E69FA74-8CDA-43AE-A0C5-65EA6226C573}"/>
          </ac:spMkLst>
        </pc:spChg>
        <pc:spChg chg="add mod">
          <ac:chgData name="Ozdagli, Ali I" userId="8b34c697-bfbe-4223-9241-d478f9408974" providerId="ADAL" clId="{75708E51-7389-47DA-8DA2-B292057D3986}" dt="2020-07-22T18:15:37.040" v="2695" actId="20577"/>
          <ac:spMkLst>
            <pc:docMk/>
            <pc:sldMk cId="2739384015" sldId="309"/>
            <ac:spMk id="6" creationId="{EFA56C70-4689-414E-BB30-F3FE210BE5DD}"/>
          </ac:spMkLst>
        </pc:spChg>
        <pc:picChg chg="del">
          <ac:chgData name="Ozdagli, Ali I" userId="8b34c697-bfbe-4223-9241-d478f9408974" providerId="ADAL" clId="{75708E51-7389-47DA-8DA2-B292057D3986}" dt="2020-07-22T18:03:21.546" v="2198" actId="478"/>
          <ac:picMkLst>
            <pc:docMk/>
            <pc:sldMk cId="2739384015" sldId="309"/>
            <ac:picMk id="5122" creationId="{4CB6E284-CF09-4BF6-B114-6A5408D5F0D0}"/>
          </ac:picMkLst>
        </pc:picChg>
        <pc:picChg chg="del">
          <ac:chgData name="Ozdagli, Ali I" userId="8b34c697-bfbe-4223-9241-d478f9408974" providerId="ADAL" clId="{75708E51-7389-47DA-8DA2-B292057D3986}" dt="2020-07-22T18:03:21.909" v="2199" actId="478"/>
          <ac:picMkLst>
            <pc:docMk/>
            <pc:sldMk cId="2739384015" sldId="309"/>
            <ac:picMk id="5124" creationId="{B55744C0-6BD0-4C83-AEFD-CA4D4E419941}"/>
          </ac:picMkLst>
        </pc:picChg>
      </pc:sldChg>
      <pc:sldChg chg="modSp add">
        <pc:chgData name="Ozdagli, Ali I" userId="8b34c697-bfbe-4223-9241-d478f9408974" providerId="ADAL" clId="{75708E51-7389-47DA-8DA2-B292057D3986}" dt="2020-07-22T18:37:20.031" v="3172" actId="404"/>
        <pc:sldMkLst>
          <pc:docMk/>
          <pc:sldMk cId="1151914030" sldId="310"/>
        </pc:sldMkLst>
        <pc:spChg chg="mod">
          <ac:chgData name="Ozdagli, Ali I" userId="8b34c697-bfbe-4223-9241-d478f9408974" providerId="ADAL" clId="{75708E51-7389-47DA-8DA2-B292057D3986}" dt="2020-07-22T18:04:32.128" v="2207" actId="20577"/>
          <ac:spMkLst>
            <pc:docMk/>
            <pc:sldMk cId="1151914030" sldId="310"/>
            <ac:spMk id="3" creationId="{A5A81C17-1183-44D4-8493-251AD64737DC}"/>
          </ac:spMkLst>
        </pc:spChg>
        <pc:spChg chg="mod">
          <ac:chgData name="Ozdagli, Ali I" userId="8b34c697-bfbe-4223-9241-d478f9408974" providerId="ADAL" clId="{75708E51-7389-47DA-8DA2-B292057D3986}" dt="2020-07-22T18:37:20.031" v="3172" actId="404"/>
          <ac:spMkLst>
            <pc:docMk/>
            <pc:sldMk cId="1151914030" sldId="310"/>
            <ac:spMk id="4" creationId="{D270B0D7-849E-4CC0-8AC8-0026632F53C8}"/>
          </ac:spMkLst>
        </pc:spChg>
      </pc:sldChg>
      <pc:sldChg chg="addSp modSp add modAnim">
        <pc:chgData name="Ozdagli, Ali I" userId="8b34c697-bfbe-4223-9241-d478f9408974" providerId="ADAL" clId="{75708E51-7389-47DA-8DA2-B292057D3986}" dt="2020-07-22T18:23:05.156" v="2923" actId="20577"/>
        <pc:sldMkLst>
          <pc:docMk/>
          <pc:sldMk cId="1798204060" sldId="311"/>
        </pc:sldMkLst>
        <pc:spChg chg="mod">
          <ac:chgData name="Ozdagli, Ali I" userId="8b34c697-bfbe-4223-9241-d478f9408974" providerId="ADAL" clId="{75708E51-7389-47DA-8DA2-B292057D3986}" dt="2020-07-22T18:18:03.346" v="2711" actId="20577"/>
          <ac:spMkLst>
            <pc:docMk/>
            <pc:sldMk cId="1798204060" sldId="311"/>
            <ac:spMk id="3" creationId="{4E69FA74-8CDA-43AE-A0C5-65EA6226C573}"/>
          </ac:spMkLst>
        </pc:spChg>
        <pc:spChg chg="mod">
          <ac:chgData name="Ozdagli, Ali I" userId="8b34c697-bfbe-4223-9241-d478f9408974" providerId="ADAL" clId="{75708E51-7389-47DA-8DA2-B292057D3986}" dt="2020-07-22T18:23:05.156" v="2923" actId="20577"/>
          <ac:spMkLst>
            <pc:docMk/>
            <pc:sldMk cId="1798204060" sldId="311"/>
            <ac:spMk id="6" creationId="{EFA56C70-4689-414E-BB30-F3FE210BE5DD}"/>
          </ac:spMkLst>
        </pc:spChg>
        <pc:picChg chg="add mod">
          <ac:chgData name="Ozdagli, Ali I" userId="8b34c697-bfbe-4223-9241-d478f9408974" providerId="ADAL" clId="{75708E51-7389-47DA-8DA2-B292057D3986}" dt="2020-07-22T18:18:16.611" v="2716" actId="1076"/>
          <ac:picMkLst>
            <pc:docMk/>
            <pc:sldMk cId="1798204060" sldId="311"/>
            <ac:picMk id="6146" creationId="{4F61D72B-9DF3-4D3B-8778-E57A6D56B197}"/>
          </ac:picMkLst>
        </pc:picChg>
      </pc:sldChg>
      <pc:sldChg chg="add del">
        <pc:chgData name="Ozdagli, Ali I" userId="8b34c697-bfbe-4223-9241-d478f9408974" providerId="ADAL" clId="{75708E51-7389-47DA-8DA2-B292057D3986}" dt="2020-07-22T18:17:50.665" v="2697"/>
        <pc:sldMkLst>
          <pc:docMk/>
          <pc:sldMk cId="3035331942" sldId="311"/>
        </pc:sldMkLst>
      </pc:sldChg>
      <pc:sldChg chg="addSp delSp modSp add delAnim modAnim">
        <pc:chgData name="Ozdagli, Ali I" userId="8b34c697-bfbe-4223-9241-d478f9408974" providerId="ADAL" clId="{75708E51-7389-47DA-8DA2-B292057D3986}" dt="2020-07-22T18:29:06.526" v="3130" actId="313"/>
        <pc:sldMkLst>
          <pc:docMk/>
          <pc:sldMk cId="3198407331" sldId="312"/>
        </pc:sldMkLst>
        <pc:spChg chg="mod">
          <ac:chgData name="Ozdagli, Ali I" userId="8b34c697-bfbe-4223-9241-d478f9408974" providerId="ADAL" clId="{75708E51-7389-47DA-8DA2-B292057D3986}" dt="2020-07-22T18:26:19.294" v="2968" actId="20577"/>
          <ac:spMkLst>
            <pc:docMk/>
            <pc:sldMk cId="3198407331" sldId="312"/>
            <ac:spMk id="3" creationId="{4E69FA74-8CDA-43AE-A0C5-65EA6226C573}"/>
          </ac:spMkLst>
        </pc:spChg>
        <pc:spChg chg="add del mod">
          <ac:chgData name="Ozdagli, Ali I" userId="8b34c697-bfbe-4223-9241-d478f9408974" providerId="ADAL" clId="{75708E51-7389-47DA-8DA2-B292057D3986}" dt="2020-07-22T18:26:26.145" v="2970" actId="478"/>
          <ac:spMkLst>
            <pc:docMk/>
            <pc:sldMk cId="3198407331" sldId="312"/>
            <ac:spMk id="5" creationId="{B019D751-6F6A-4A88-B133-3B85D4BA1F7A}"/>
          </ac:spMkLst>
        </pc:spChg>
        <pc:spChg chg="del">
          <ac:chgData name="Ozdagli, Ali I" userId="8b34c697-bfbe-4223-9241-d478f9408974" providerId="ADAL" clId="{75708E51-7389-47DA-8DA2-B292057D3986}" dt="2020-07-22T18:26:24.494" v="2969" actId="478"/>
          <ac:spMkLst>
            <pc:docMk/>
            <pc:sldMk cId="3198407331" sldId="312"/>
            <ac:spMk id="6" creationId="{EFA56C70-4689-414E-BB30-F3FE210BE5DD}"/>
          </ac:spMkLst>
        </pc:spChg>
        <pc:spChg chg="add mod">
          <ac:chgData name="Ozdagli, Ali I" userId="8b34c697-bfbe-4223-9241-d478f9408974" providerId="ADAL" clId="{75708E51-7389-47DA-8DA2-B292057D3986}" dt="2020-07-22T18:27:14.986" v="2982" actId="1076"/>
          <ac:spMkLst>
            <pc:docMk/>
            <pc:sldMk cId="3198407331" sldId="312"/>
            <ac:spMk id="8" creationId="{E065D61B-ED67-4D0B-A2BA-45E22EE93C83}"/>
          </ac:spMkLst>
        </pc:spChg>
        <pc:spChg chg="add mod">
          <ac:chgData name="Ozdagli, Ali I" userId="8b34c697-bfbe-4223-9241-d478f9408974" providerId="ADAL" clId="{75708E51-7389-47DA-8DA2-B292057D3986}" dt="2020-07-22T18:29:06.526" v="3130" actId="313"/>
          <ac:spMkLst>
            <pc:docMk/>
            <pc:sldMk cId="3198407331" sldId="312"/>
            <ac:spMk id="9" creationId="{88F269DF-1CA5-4CE4-BFE0-B3A96CC16DF6}"/>
          </ac:spMkLst>
        </pc:spChg>
        <pc:picChg chg="add mod">
          <ac:chgData name="Ozdagli, Ali I" userId="8b34c697-bfbe-4223-9241-d478f9408974" providerId="ADAL" clId="{75708E51-7389-47DA-8DA2-B292057D3986}" dt="2020-07-22T18:27:50.417" v="2992" actId="1037"/>
          <ac:picMkLst>
            <pc:docMk/>
            <pc:sldMk cId="3198407331" sldId="312"/>
            <ac:picMk id="7" creationId="{6154984D-68E8-421F-81E6-0598F099224A}"/>
          </ac:picMkLst>
        </pc:picChg>
        <pc:picChg chg="del">
          <ac:chgData name="Ozdagli, Ali I" userId="8b34c697-bfbe-4223-9241-d478f9408974" providerId="ADAL" clId="{75708E51-7389-47DA-8DA2-B292057D3986}" dt="2020-07-22T18:26:26.491" v="2971" actId="478"/>
          <ac:picMkLst>
            <pc:docMk/>
            <pc:sldMk cId="3198407331" sldId="312"/>
            <ac:picMk id="6146" creationId="{4F61D72B-9DF3-4D3B-8778-E57A6D56B197}"/>
          </ac:picMkLst>
        </pc:picChg>
        <pc:picChg chg="add mod">
          <ac:chgData name="Ozdagli, Ali I" userId="8b34c697-bfbe-4223-9241-d478f9408974" providerId="ADAL" clId="{75708E51-7389-47DA-8DA2-B292057D3986}" dt="2020-07-22T18:27:50.417" v="2992" actId="1037"/>
          <ac:picMkLst>
            <pc:docMk/>
            <pc:sldMk cId="3198407331" sldId="312"/>
            <ac:picMk id="8194" creationId="{CEF09726-726C-4C0F-8CB6-33842A59C41D}"/>
          </ac:picMkLst>
        </pc:picChg>
      </pc:sldChg>
      <pc:sldChg chg="add del">
        <pc:chgData name="Ozdagli, Ali I" userId="8b34c697-bfbe-4223-9241-d478f9408974" providerId="ADAL" clId="{75708E51-7389-47DA-8DA2-B292057D3986}" dt="2020-07-22T18:41:19.410" v="3175" actId="2696"/>
        <pc:sldMkLst>
          <pc:docMk/>
          <pc:sldMk cId="681889429" sldId="313"/>
        </pc:sldMkLst>
      </pc:sldChg>
      <pc:sldChg chg="addSp modSp add">
        <pc:chgData name="Ozdagli, Ali I" userId="8b34c697-bfbe-4223-9241-d478f9408974" providerId="ADAL" clId="{75708E51-7389-47DA-8DA2-B292057D3986}" dt="2020-07-22T18:53:51.672" v="3319" actId="6549"/>
        <pc:sldMkLst>
          <pc:docMk/>
          <pc:sldMk cId="1258409710" sldId="313"/>
        </pc:sldMkLst>
        <pc:spChg chg="mod">
          <ac:chgData name="Ozdagli, Ali I" userId="8b34c697-bfbe-4223-9241-d478f9408974" providerId="ADAL" clId="{75708E51-7389-47DA-8DA2-B292057D3986}" dt="2020-07-22T18:53:51.672" v="3319" actId="6549"/>
          <ac:spMkLst>
            <pc:docMk/>
            <pc:sldMk cId="1258409710" sldId="313"/>
            <ac:spMk id="3" creationId="{E33167C9-AE46-4DC6-9213-7A54EA779A3C}"/>
          </ac:spMkLst>
        </pc:spChg>
        <pc:spChg chg="mod">
          <ac:chgData name="Ozdagli, Ali I" userId="8b34c697-bfbe-4223-9241-d478f9408974" providerId="ADAL" clId="{75708E51-7389-47DA-8DA2-B292057D3986}" dt="2020-07-22T18:51:50.396" v="3301"/>
          <ac:spMkLst>
            <pc:docMk/>
            <pc:sldMk cId="1258409710" sldId="313"/>
            <ac:spMk id="4" creationId="{B272F493-9061-4D2B-B74A-432B49899180}"/>
          </ac:spMkLst>
        </pc:spChg>
        <pc:picChg chg="add mod">
          <ac:chgData name="Ozdagli, Ali I" userId="8b34c697-bfbe-4223-9241-d478f9408974" providerId="ADAL" clId="{75708E51-7389-47DA-8DA2-B292057D3986}" dt="2020-07-22T18:52:42.175" v="3306" actId="14100"/>
          <ac:picMkLst>
            <pc:docMk/>
            <pc:sldMk cId="1258409710" sldId="313"/>
            <ac:picMk id="5" creationId="{B07225A0-6F37-47B1-9E63-25A368282C8D}"/>
          </ac:picMkLst>
        </pc:picChg>
        <pc:picChg chg="add mod">
          <ac:chgData name="Ozdagli, Ali I" userId="8b34c697-bfbe-4223-9241-d478f9408974" providerId="ADAL" clId="{75708E51-7389-47DA-8DA2-B292057D3986}" dt="2020-07-22T18:50:04.898" v="3270" actId="1076"/>
          <ac:picMkLst>
            <pc:docMk/>
            <pc:sldMk cId="1258409710" sldId="313"/>
            <ac:picMk id="9218" creationId="{63B0B302-5CBD-42C3-8BBA-2B99D9D84CEA}"/>
          </ac:picMkLst>
        </pc:picChg>
      </pc:sldChg>
      <pc:sldChg chg="addSp delSp modSp add del delAnim">
        <pc:chgData name="Ozdagli, Ali I" userId="8b34c697-bfbe-4223-9241-d478f9408974" providerId="ADAL" clId="{75708E51-7389-47DA-8DA2-B292057D3986}" dt="2020-07-22T18:49:27.240" v="3251" actId="2696"/>
        <pc:sldMkLst>
          <pc:docMk/>
          <pc:sldMk cId="2238232521" sldId="314"/>
        </pc:sldMkLst>
        <pc:spChg chg="mod">
          <ac:chgData name="Ozdagli, Ali I" userId="8b34c697-bfbe-4223-9241-d478f9408974" providerId="ADAL" clId="{75708E51-7389-47DA-8DA2-B292057D3986}" dt="2020-07-22T18:44:40.754" v="3220" actId="20577"/>
          <ac:spMkLst>
            <pc:docMk/>
            <pc:sldMk cId="2238232521" sldId="314"/>
            <ac:spMk id="3" creationId="{4E69FA74-8CDA-43AE-A0C5-65EA6226C573}"/>
          </ac:spMkLst>
        </pc:spChg>
        <pc:spChg chg="del">
          <ac:chgData name="Ozdagli, Ali I" userId="8b34c697-bfbe-4223-9241-d478f9408974" providerId="ADAL" clId="{75708E51-7389-47DA-8DA2-B292057D3986}" dt="2020-07-22T18:44:54.648" v="3224" actId="478"/>
          <ac:spMkLst>
            <pc:docMk/>
            <pc:sldMk cId="2238232521" sldId="314"/>
            <ac:spMk id="8" creationId="{E065D61B-ED67-4D0B-A2BA-45E22EE93C83}"/>
          </ac:spMkLst>
        </pc:spChg>
        <pc:spChg chg="del">
          <ac:chgData name="Ozdagli, Ali I" userId="8b34c697-bfbe-4223-9241-d478f9408974" providerId="ADAL" clId="{75708E51-7389-47DA-8DA2-B292057D3986}" dt="2020-07-22T18:41:44.147" v="3206" actId="478"/>
          <ac:spMkLst>
            <pc:docMk/>
            <pc:sldMk cId="2238232521" sldId="314"/>
            <ac:spMk id="9" creationId="{88F269DF-1CA5-4CE4-BFE0-B3A96CC16DF6}"/>
          </ac:spMkLst>
        </pc:spChg>
        <pc:spChg chg="add mod">
          <ac:chgData name="Ozdagli, Ali I" userId="8b34c697-bfbe-4223-9241-d478f9408974" providerId="ADAL" clId="{75708E51-7389-47DA-8DA2-B292057D3986}" dt="2020-07-22T18:49:16.254" v="3250" actId="20577"/>
          <ac:spMkLst>
            <pc:docMk/>
            <pc:sldMk cId="2238232521" sldId="314"/>
            <ac:spMk id="10" creationId="{6C5A13B4-363C-44B0-AA58-345BB9D10238}"/>
          </ac:spMkLst>
        </pc:spChg>
        <pc:picChg chg="del">
          <ac:chgData name="Ozdagli, Ali I" userId="8b34c697-bfbe-4223-9241-d478f9408974" providerId="ADAL" clId="{75708E51-7389-47DA-8DA2-B292057D3986}" dt="2020-07-22T18:41:44.838" v="3208" actId="478"/>
          <ac:picMkLst>
            <pc:docMk/>
            <pc:sldMk cId="2238232521" sldId="314"/>
            <ac:picMk id="7" creationId="{6154984D-68E8-421F-81E6-0598F099224A}"/>
          </ac:picMkLst>
        </pc:picChg>
        <pc:picChg chg="del">
          <ac:chgData name="Ozdagli, Ali I" userId="8b34c697-bfbe-4223-9241-d478f9408974" providerId="ADAL" clId="{75708E51-7389-47DA-8DA2-B292057D3986}" dt="2020-07-22T18:41:44.484" v="3207" actId="478"/>
          <ac:picMkLst>
            <pc:docMk/>
            <pc:sldMk cId="2238232521" sldId="314"/>
            <ac:picMk id="8194" creationId="{CEF09726-726C-4C0F-8CB6-33842A59C41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0498A8-9258-2B4E-8A18-ECF2F3764E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3F669-727B-114A-AE54-17FD917121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587AE-5ECB-A343-9D4B-B775C3B836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31D6D-750C-5443-9F51-B405EF8FE8B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7CA8D7-5AAA-074C-881E-7D1311694E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230FC-D3FE-9F4B-B256-E86F83C293BA}" type="datetimeFigureOut">
              <a:rPr lang="en-US" smtClean="0"/>
              <a:t>7/22/2020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18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D4380-7BF3-CD4C-8008-C97774B2FF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C0D1-1275-4047-8B4F-692D186C4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learn latent feature space</a:t>
            </a:r>
          </a:p>
          <a:p>
            <a:endParaRPr lang="en-US" dirty="0"/>
          </a:p>
          <a:p>
            <a:r>
              <a:rPr lang="en-US" dirty="0"/>
              <a:t>The  so called coding without </a:t>
            </a:r>
            <a:r>
              <a:rPr lang="en-US" dirty="0" err="1"/>
              <a:t>supervison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LOSSY COMPRSSION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3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37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5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train AE, we have encoder and decoder.</a:t>
            </a:r>
          </a:p>
          <a:p>
            <a:r>
              <a:rPr lang="en-US" dirty="0"/>
              <a:t>Encoder is probabilistic which is covered later.</a:t>
            </a:r>
          </a:p>
          <a:p>
            <a:r>
              <a:rPr lang="en-US" dirty="0"/>
              <a:t>Probability  makes it more general and we can sample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14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train AE, we have encoder and decoder.</a:t>
            </a:r>
          </a:p>
          <a:p>
            <a:r>
              <a:rPr lang="en-US" dirty="0"/>
              <a:t>Encoder is probabilistic which is covered later.</a:t>
            </a:r>
          </a:p>
          <a:p>
            <a:r>
              <a:rPr lang="en-US" dirty="0"/>
              <a:t>Probability  makes it more general and we can sample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2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Gaussian </a:t>
            </a:r>
            <a:r>
              <a:rPr lang="en-US" dirty="0" err="1"/>
              <a:t>distrubiton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15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train AE, we have encoder and decoder.</a:t>
            </a:r>
          </a:p>
          <a:p>
            <a:r>
              <a:rPr lang="en-US" dirty="0"/>
              <a:t>Encoder is probabilistic which is covered later.</a:t>
            </a:r>
          </a:p>
          <a:p>
            <a:r>
              <a:rPr lang="en-US" dirty="0"/>
              <a:t>Probability  makes it more general and we can sample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0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7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6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5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EC0D1-1275-4047-8B4F-692D186C47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8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418C9D-E00D-C448-A04A-B0E94E3EE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7792879A-574E-D14E-A266-6CDD08C624A6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F21A6-92DA-264F-8620-3600468D3B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8248" y="3361115"/>
            <a:ext cx="8730337" cy="1722354"/>
          </a:xfrm>
        </p:spPr>
        <p:txBody>
          <a:bodyPr anchor="b"/>
          <a:lstStyle>
            <a:lvl1pPr algn="r">
              <a:defRPr sz="60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33DAB-B705-F349-8599-C55716E42A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63524" y="5109640"/>
            <a:ext cx="8765061" cy="1484613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382CB6-FFFD-1C4F-8EFF-029D78515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9B46C2B7-508F-0341-A032-7A75F36DA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810" y="6973146"/>
            <a:ext cx="2743200" cy="365125"/>
          </a:xfrm>
        </p:spPr>
        <p:txBody>
          <a:bodyPr/>
          <a:lstStyle/>
          <a:p>
            <a:fld id="{BE6DF8EF-2007-D845-9931-8C96B81C2065}" type="datetime1">
              <a:rPr lang="en-US" smtClean="0"/>
              <a:pPr/>
              <a:t>7/22/2020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74CC17A-5B62-5648-9984-EA43D5F2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73146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D1BEA23-72F1-7246-A164-28028666E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18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3BA7CD55-1192-9F43-BD70-F8EC57239894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693A64D1-CD7F-E148-82A8-373EB60359F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2625901-9525-994B-9158-3552A11BEE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867" y="5561580"/>
            <a:ext cx="581563" cy="78273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24C216-6B33-BF48-8D66-076994EDDC4E}"/>
              </a:ext>
            </a:extLst>
          </p:cNvPr>
          <p:cNvGrpSpPr/>
          <p:nvPr userDrawn="1"/>
        </p:nvGrpSpPr>
        <p:grpSpPr>
          <a:xfrm>
            <a:off x="839526" y="-1055526"/>
            <a:ext cx="27434" cy="5350702"/>
            <a:chOff x="839526" y="-1055526"/>
            <a:chExt cx="27434" cy="53507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B16A56-E0D5-2F47-8A9A-1430631B130B}"/>
                </a:ext>
              </a:extLst>
            </p:cNvPr>
            <p:cNvSpPr/>
            <p:nvPr userDrawn="1"/>
          </p:nvSpPr>
          <p:spPr>
            <a:xfrm rot="7967267">
              <a:off x="670364" y="396045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733E9E-B269-D046-A980-4CDCEA330EE7}"/>
                </a:ext>
              </a:extLst>
            </p:cNvPr>
            <p:cNvSpPr/>
            <p:nvPr userDrawn="1"/>
          </p:nvSpPr>
          <p:spPr>
            <a:xfrm rot="7967267">
              <a:off x="670364" y="25355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591D72-5843-204B-A86C-A3DD0A963CA1}"/>
                </a:ext>
              </a:extLst>
            </p:cNvPr>
            <p:cNvSpPr/>
            <p:nvPr userDrawn="1"/>
          </p:nvSpPr>
          <p:spPr>
            <a:xfrm rot="7967267">
              <a:off x="670364" y="11106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CB93C5-6502-BF40-927D-D86441FDA55D}"/>
                </a:ext>
              </a:extLst>
            </p:cNvPr>
            <p:cNvSpPr/>
            <p:nvPr userDrawn="1"/>
          </p:nvSpPr>
          <p:spPr>
            <a:xfrm rot="7967267">
              <a:off x="670363" y="-31424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DC1C89-8920-834D-8DED-409888A0BEEE}"/>
                </a:ext>
              </a:extLst>
            </p:cNvPr>
            <p:cNvSpPr/>
            <p:nvPr userDrawn="1"/>
          </p:nvSpPr>
          <p:spPr>
            <a:xfrm rot="7967267">
              <a:off x="670363" y="-17391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B02C01-15A4-6B41-A6A9-0DC90CF4BA87}"/>
                </a:ext>
              </a:extLst>
            </p:cNvPr>
            <p:cNvSpPr/>
            <p:nvPr userDrawn="1"/>
          </p:nvSpPr>
          <p:spPr>
            <a:xfrm rot="7967267">
              <a:off x="670363" y="-31640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DF7797-00A4-C24E-9447-2166B97B2182}"/>
                </a:ext>
              </a:extLst>
            </p:cNvPr>
            <p:cNvSpPr/>
            <p:nvPr userDrawn="1"/>
          </p:nvSpPr>
          <p:spPr>
            <a:xfrm rot="7967267">
              <a:off x="670363" y="-45889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BB0FDC-31DC-5F4C-9BF1-3076C8C89F84}"/>
                </a:ext>
              </a:extLst>
            </p:cNvPr>
            <p:cNvSpPr/>
            <p:nvPr userDrawn="1"/>
          </p:nvSpPr>
          <p:spPr>
            <a:xfrm rot="7967267">
              <a:off x="670363" y="-60138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4E5A79-9A9F-1D4D-B062-B66A1AA80EB8}"/>
                </a:ext>
              </a:extLst>
            </p:cNvPr>
            <p:cNvSpPr/>
            <p:nvPr userDrawn="1"/>
          </p:nvSpPr>
          <p:spPr>
            <a:xfrm rot="7967267">
              <a:off x="670363" y="-74387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070443-D942-D24C-B653-1A64C91FD7DB}"/>
                </a:ext>
              </a:extLst>
            </p:cNvPr>
            <p:cNvSpPr/>
            <p:nvPr userDrawn="1"/>
          </p:nvSpPr>
          <p:spPr>
            <a:xfrm rot="7967267">
              <a:off x="670363" y="-8863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D22DBF-E1A1-9C4B-BB7B-486408254F99}"/>
                </a:ext>
              </a:extLst>
            </p:cNvPr>
            <p:cNvSpPr/>
            <p:nvPr userDrawn="1"/>
          </p:nvSpPr>
          <p:spPr>
            <a:xfrm rot="7967267">
              <a:off x="670364" y="167837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EAA58E-1B10-AF43-9C0A-511CB1172802}"/>
                </a:ext>
              </a:extLst>
            </p:cNvPr>
            <p:cNvSpPr/>
            <p:nvPr userDrawn="1"/>
          </p:nvSpPr>
          <p:spPr>
            <a:xfrm rot="7967267">
              <a:off x="670364" y="139340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3DCC9C-7A7B-1D40-8216-0CF07EE72AAC}"/>
                </a:ext>
              </a:extLst>
            </p:cNvPr>
            <p:cNvSpPr/>
            <p:nvPr userDrawn="1"/>
          </p:nvSpPr>
          <p:spPr>
            <a:xfrm rot="7967267">
              <a:off x="670363" y="125091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15224B-EC7B-BF4E-99EA-0E6C2B695FAE}"/>
                </a:ext>
              </a:extLst>
            </p:cNvPr>
            <p:cNvSpPr/>
            <p:nvPr userDrawn="1"/>
          </p:nvSpPr>
          <p:spPr>
            <a:xfrm rot="7967267">
              <a:off x="670363" y="110842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538874-E14A-DC46-899B-90D3D3A77C9B}"/>
                </a:ext>
              </a:extLst>
            </p:cNvPr>
            <p:cNvSpPr/>
            <p:nvPr userDrawn="1"/>
          </p:nvSpPr>
          <p:spPr>
            <a:xfrm rot="7967267">
              <a:off x="670363" y="96593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E63B31-0C10-5545-BABA-B34E9238E1C9}"/>
                </a:ext>
              </a:extLst>
            </p:cNvPr>
            <p:cNvSpPr/>
            <p:nvPr userDrawn="1"/>
          </p:nvSpPr>
          <p:spPr>
            <a:xfrm rot="7967267">
              <a:off x="670363" y="82344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BD57453-C508-324C-AE00-E54DEE3FAB53}"/>
                </a:ext>
              </a:extLst>
            </p:cNvPr>
            <p:cNvSpPr/>
            <p:nvPr userDrawn="1"/>
          </p:nvSpPr>
          <p:spPr>
            <a:xfrm rot="7967267">
              <a:off x="670363" y="68095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1F8297-D1A6-7B41-B5E1-7290CA22603E}"/>
                </a:ext>
              </a:extLst>
            </p:cNvPr>
            <p:cNvSpPr/>
            <p:nvPr userDrawn="1"/>
          </p:nvSpPr>
          <p:spPr>
            <a:xfrm rot="7967267">
              <a:off x="670363" y="5384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B8CA99-5FC1-D846-A470-924150EB8419}"/>
                </a:ext>
              </a:extLst>
            </p:cNvPr>
            <p:cNvSpPr/>
            <p:nvPr userDrawn="1"/>
          </p:nvSpPr>
          <p:spPr>
            <a:xfrm rot="7967267">
              <a:off x="670363" y="281624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54F9D8-B732-E44A-92D8-E45F62CB5743}"/>
                </a:ext>
              </a:extLst>
            </p:cNvPr>
            <p:cNvSpPr/>
            <p:nvPr userDrawn="1"/>
          </p:nvSpPr>
          <p:spPr>
            <a:xfrm rot="7967267">
              <a:off x="670363" y="267375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39EB9E-BEA5-6B4C-A144-F4FAEF886327}"/>
                </a:ext>
              </a:extLst>
            </p:cNvPr>
            <p:cNvSpPr/>
            <p:nvPr userDrawn="1"/>
          </p:nvSpPr>
          <p:spPr>
            <a:xfrm rot="7967267">
              <a:off x="670363" y="253126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D0D970-E836-F846-9668-8E011A25B5D0}"/>
                </a:ext>
              </a:extLst>
            </p:cNvPr>
            <p:cNvSpPr/>
            <p:nvPr userDrawn="1"/>
          </p:nvSpPr>
          <p:spPr>
            <a:xfrm rot="7967267">
              <a:off x="670362" y="238877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663B72-1A0F-3240-B3C2-9BA4327B6A7C}"/>
                </a:ext>
              </a:extLst>
            </p:cNvPr>
            <p:cNvSpPr/>
            <p:nvPr userDrawn="1"/>
          </p:nvSpPr>
          <p:spPr>
            <a:xfrm rot="7967267">
              <a:off x="670362" y="224628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E68AB76-692D-014F-B0EC-9FEEE631FA7F}"/>
                </a:ext>
              </a:extLst>
            </p:cNvPr>
            <p:cNvSpPr/>
            <p:nvPr userDrawn="1"/>
          </p:nvSpPr>
          <p:spPr>
            <a:xfrm rot="7967267">
              <a:off x="670362" y="210379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836824A-419B-0D49-AE27-CBAF328AF003}"/>
                </a:ext>
              </a:extLst>
            </p:cNvPr>
            <p:cNvSpPr/>
            <p:nvPr userDrawn="1"/>
          </p:nvSpPr>
          <p:spPr>
            <a:xfrm rot="7967267">
              <a:off x="670362" y="196130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F6E36BF-39C8-5A4E-B6EA-31DD047AA455}"/>
                </a:ext>
              </a:extLst>
            </p:cNvPr>
            <p:cNvSpPr/>
            <p:nvPr userDrawn="1"/>
          </p:nvSpPr>
          <p:spPr>
            <a:xfrm rot="7967267">
              <a:off x="670362" y="181881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01D9AE4-E5C3-174B-B00F-2F390479A2D0}"/>
                </a:ext>
              </a:extLst>
            </p:cNvPr>
            <p:cNvSpPr/>
            <p:nvPr userDrawn="1"/>
          </p:nvSpPr>
          <p:spPr>
            <a:xfrm rot="7967267">
              <a:off x="670362" y="153383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9A1504B-8861-7644-96BE-9ECB376855C6}"/>
                </a:ext>
              </a:extLst>
            </p:cNvPr>
            <p:cNvSpPr/>
            <p:nvPr userDrawn="1"/>
          </p:nvSpPr>
          <p:spPr>
            <a:xfrm rot="7967267">
              <a:off x="670363" y="409858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9EE74D-6602-6040-B024-B8F028BC80AE}"/>
                </a:ext>
              </a:extLst>
            </p:cNvPr>
            <p:cNvSpPr/>
            <p:nvPr userDrawn="1"/>
          </p:nvSpPr>
          <p:spPr>
            <a:xfrm rot="7967267">
              <a:off x="670363" y="395609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50ADB93-C52E-DF48-A3EA-6109082DE04A}"/>
                </a:ext>
              </a:extLst>
            </p:cNvPr>
            <p:cNvSpPr/>
            <p:nvPr userDrawn="1"/>
          </p:nvSpPr>
          <p:spPr>
            <a:xfrm rot="7967267">
              <a:off x="670363" y="381360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22A4B01-686E-5445-BD8A-6A3BC4FE6EF8}"/>
                </a:ext>
              </a:extLst>
            </p:cNvPr>
            <p:cNvSpPr/>
            <p:nvPr userDrawn="1"/>
          </p:nvSpPr>
          <p:spPr>
            <a:xfrm rot="7967267">
              <a:off x="670362" y="367111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C3288CD-6ABC-3249-A0DE-31964E19CBD1}"/>
                </a:ext>
              </a:extLst>
            </p:cNvPr>
            <p:cNvSpPr/>
            <p:nvPr userDrawn="1"/>
          </p:nvSpPr>
          <p:spPr>
            <a:xfrm rot="7967267">
              <a:off x="670362" y="352862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EEC2FE-6426-5A48-90C3-B4392C25D3D4}"/>
                </a:ext>
              </a:extLst>
            </p:cNvPr>
            <p:cNvSpPr/>
            <p:nvPr userDrawn="1"/>
          </p:nvSpPr>
          <p:spPr>
            <a:xfrm rot="7967267">
              <a:off x="670362" y="338613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C6C8EE8-A18A-E74A-B309-4006A1004E92}"/>
                </a:ext>
              </a:extLst>
            </p:cNvPr>
            <p:cNvSpPr/>
            <p:nvPr userDrawn="1"/>
          </p:nvSpPr>
          <p:spPr>
            <a:xfrm rot="7967267">
              <a:off x="670362" y="324364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019A3EB-920A-F341-9849-C6CAF3B8FCF4}"/>
                </a:ext>
              </a:extLst>
            </p:cNvPr>
            <p:cNvSpPr/>
            <p:nvPr userDrawn="1"/>
          </p:nvSpPr>
          <p:spPr>
            <a:xfrm rot="7967267">
              <a:off x="670362" y="310115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F78993-8AEE-3941-94B4-4F88F2D6B8D7}"/>
                </a:ext>
              </a:extLst>
            </p:cNvPr>
            <p:cNvSpPr/>
            <p:nvPr userDrawn="1"/>
          </p:nvSpPr>
          <p:spPr>
            <a:xfrm rot="7967267">
              <a:off x="670362" y="295866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2DA2-9F97-0A46-9EA6-6B099BCAF19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610597" y="6937647"/>
            <a:ext cx="2743200" cy="365125"/>
          </a:xfrm>
        </p:spPr>
        <p:txBody>
          <a:bodyPr/>
          <a:lstStyle/>
          <a:p>
            <a:fld id="{AF2A70AB-14D0-0648-8800-3A01FF9A5498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DB8B-1A6F-4249-859E-F750477B728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937647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25C48-9DAE-684D-9AA1-65E2A1AEE1E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6E72EAA9-1A6D-494F-A95C-5CBB6A2E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9645" y="1709738"/>
            <a:ext cx="6848355" cy="2852737"/>
          </a:xfrm>
        </p:spPr>
        <p:txBody>
          <a:bodyPr anchor="b">
            <a:noAutofit/>
          </a:bodyPr>
          <a:lstStyle>
            <a:lvl1pPr algn="r">
              <a:defRPr sz="55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 black ALT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288E1965-DBA7-467F-B49B-95A6B6B34B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84921" y="4630653"/>
            <a:ext cx="6891317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18161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3BA7CD55-1192-9F43-BD70-F8EC57239894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29091AC-D069-6C46-B882-B5B0FA3B21F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1E6B05C-C875-0F47-8D56-B8ED4820F3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3E52F0B-7E63-8840-B4CB-9D148E67D6F3}"/>
              </a:ext>
            </a:extLst>
          </p:cNvPr>
          <p:cNvGrpSpPr/>
          <p:nvPr userDrawn="1"/>
        </p:nvGrpSpPr>
        <p:grpSpPr>
          <a:xfrm rot="5400000">
            <a:off x="-1822108" y="1606108"/>
            <a:ext cx="5350702" cy="27434"/>
            <a:chOff x="2809891" y="966204"/>
            <a:chExt cx="5350702" cy="274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B16A56-E0D5-2F47-8A9A-1430631B130B}"/>
                </a:ext>
              </a:extLst>
            </p:cNvPr>
            <p:cNvSpPr/>
            <p:nvPr userDrawn="1"/>
          </p:nvSpPr>
          <p:spPr>
            <a:xfrm rot="2567267">
              <a:off x="4092298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733E9E-B269-D046-A980-4CDCEA330EE7}"/>
                </a:ext>
              </a:extLst>
            </p:cNvPr>
            <p:cNvSpPr/>
            <p:nvPr userDrawn="1"/>
          </p:nvSpPr>
          <p:spPr>
            <a:xfrm rot="2567267">
              <a:off x="394980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591D72-5843-204B-A86C-A3DD0A963CA1}"/>
                </a:ext>
              </a:extLst>
            </p:cNvPr>
            <p:cNvSpPr/>
            <p:nvPr userDrawn="1"/>
          </p:nvSpPr>
          <p:spPr>
            <a:xfrm rot="2567267">
              <a:off x="380731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CB93C5-6502-BF40-927D-D86441FDA55D}"/>
                </a:ext>
              </a:extLst>
            </p:cNvPr>
            <p:cNvSpPr/>
            <p:nvPr userDrawn="1"/>
          </p:nvSpPr>
          <p:spPr>
            <a:xfrm rot="2567267">
              <a:off x="366482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DC1C89-8920-834D-8DED-409888A0BEEE}"/>
                </a:ext>
              </a:extLst>
            </p:cNvPr>
            <p:cNvSpPr/>
            <p:nvPr userDrawn="1"/>
          </p:nvSpPr>
          <p:spPr>
            <a:xfrm rot="2567267">
              <a:off x="352234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B02C01-15A4-6B41-A6A9-0DC90CF4BA87}"/>
                </a:ext>
              </a:extLst>
            </p:cNvPr>
            <p:cNvSpPr/>
            <p:nvPr userDrawn="1"/>
          </p:nvSpPr>
          <p:spPr>
            <a:xfrm rot="2567267">
              <a:off x="337985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DF7797-00A4-C24E-9447-2166B97B2182}"/>
                </a:ext>
              </a:extLst>
            </p:cNvPr>
            <p:cNvSpPr/>
            <p:nvPr userDrawn="1"/>
          </p:nvSpPr>
          <p:spPr>
            <a:xfrm rot="2567267">
              <a:off x="323736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BB0FDC-31DC-5F4C-9BF1-3076C8C89F84}"/>
                </a:ext>
              </a:extLst>
            </p:cNvPr>
            <p:cNvSpPr/>
            <p:nvPr userDrawn="1"/>
          </p:nvSpPr>
          <p:spPr>
            <a:xfrm rot="2567267">
              <a:off x="309487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4E5A79-9A9F-1D4D-B062-B66A1AA80EB8}"/>
                </a:ext>
              </a:extLst>
            </p:cNvPr>
            <p:cNvSpPr/>
            <p:nvPr userDrawn="1"/>
          </p:nvSpPr>
          <p:spPr>
            <a:xfrm rot="2567267">
              <a:off x="295238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070443-D942-D24C-B653-1A64C91FD7DB}"/>
                </a:ext>
              </a:extLst>
            </p:cNvPr>
            <p:cNvSpPr/>
            <p:nvPr userDrawn="1"/>
          </p:nvSpPr>
          <p:spPr>
            <a:xfrm rot="2567267">
              <a:off x="280989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D22DBF-E1A1-9C4B-BB7B-486408254F99}"/>
                </a:ext>
              </a:extLst>
            </p:cNvPr>
            <p:cNvSpPr/>
            <p:nvPr userDrawn="1"/>
          </p:nvSpPr>
          <p:spPr>
            <a:xfrm rot="2567267">
              <a:off x="5374632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EAA58E-1B10-AF43-9C0A-511CB1172802}"/>
                </a:ext>
              </a:extLst>
            </p:cNvPr>
            <p:cNvSpPr/>
            <p:nvPr userDrawn="1"/>
          </p:nvSpPr>
          <p:spPr>
            <a:xfrm rot="2567267">
              <a:off x="5089653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3DCC9C-7A7B-1D40-8216-0CF07EE72AAC}"/>
                </a:ext>
              </a:extLst>
            </p:cNvPr>
            <p:cNvSpPr/>
            <p:nvPr userDrawn="1"/>
          </p:nvSpPr>
          <p:spPr>
            <a:xfrm rot="2567267">
              <a:off x="494716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15224B-EC7B-BF4E-99EA-0E6C2B695FAE}"/>
                </a:ext>
              </a:extLst>
            </p:cNvPr>
            <p:cNvSpPr/>
            <p:nvPr userDrawn="1"/>
          </p:nvSpPr>
          <p:spPr>
            <a:xfrm rot="2567267">
              <a:off x="480467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538874-E14A-DC46-899B-90D3D3A77C9B}"/>
                </a:ext>
              </a:extLst>
            </p:cNvPr>
            <p:cNvSpPr/>
            <p:nvPr userDrawn="1"/>
          </p:nvSpPr>
          <p:spPr>
            <a:xfrm rot="2567267">
              <a:off x="466218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E63B31-0C10-5545-BABA-B34E9238E1C9}"/>
                </a:ext>
              </a:extLst>
            </p:cNvPr>
            <p:cNvSpPr/>
            <p:nvPr userDrawn="1"/>
          </p:nvSpPr>
          <p:spPr>
            <a:xfrm rot="2567267">
              <a:off x="451969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BD57453-C508-324C-AE00-E54DEE3FAB53}"/>
                </a:ext>
              </a:extLst>
            </p:cNvPr>
            <p:cNvSpPr/>
            <p:nvPr userDrawn="1"/>
          </p:nvSpPr>
          <p:spPr>
            <a:xfrm rot="2567267">
              <a:off x="437720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1F8297-D1A6-7B41-B5E1-7290CA22603E}"/>
                </a:ext>
              </a:extLst>
            </p:cNvPr>
            <p:cNvSpPr/>
            <p:nvPr userDrawn="1"/>
          </p:nvSpPr>
          <p:spPr>
            <a:xfrm rot="2567267">
              <a:off x="423471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B8CA99-5FC1-D846-A470-924150EB8419}"/>
                </a:ext>
              </a:extLst>
            </p:cNvPr>
            <p:cNvSpPr/>
            <p:nvPr userDrawn="1"/>
          </p:nvSpPr>
          <p:spPr>
            <a:xfrm rot="2567267">
              <a:off x="651249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54F9D8-B732-E44A-92D8-E45F62CB5743}"/>
                </a:ext>
              </a:extLst>
            </p:cNvPr>
            <p:cNvSpPr/>
            <p:nvPr userDrawn="1"/>
          </p:nvSpPr>
          <p:spPr>
            <a:xfrm rot="2567267">
              <a:off x="637001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39EB9E-BEA5-6B4C-A144-F4FAEF886327}"/>
                </a:ext>
              </a:extLst>
            </p:cNvPr>
            <p:cNvSpPr/>
            <p:nvPr userDrawn="1"/>
          </p:nvSpPr>
          <p:spPr>
            <a:xfrm rot="2567267">
              <a:off x="622752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D0D970-E836-F846-9668-8E011A25B5D0}"/>
                </a:ext>
              </a:extLst>
            </p:cNvPr>
            <p:cNvSpPr/>
            <p:nvPr userDrawn="1"/>
          </p:nvSpPr>
          <p:spPr>
            <a:xfrm rot="2567267">
              <a:off x="6085030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663B72-1A0F-3240-B3C2-9BA4327B6A7C}"/>
                </a:ext>
              </a:extLst>
            </p:cNvPr>
            <p:cNvSpPr/>
            <p:nvPr userDrawn="1"/>
          </p:nvSpPr>
          <p:spPr>
            <a:xfrm rot="2567267">
              <a:off x="594254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E68AB76-692D-014F-B0EC-9FEEE631FA7F}"/>
                </a:ext>
              </a:extLst>
            </p:cNvPr>
            <p:cNvSpPr/>
            <p:nvPr userDrawn="1"/>
          </p:nvSpPr>
          <p:spPr>
            <a:xfrm rot="2567267">
              <a:off x="580005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836824A-419B-0D49-AE27-CBAF328AF003}"/>
                </a:ext>
              </a:extLst>
            </p:cNvPr>
            <p:cNvSpPr/>
            <p:nvPr userDrawn="1"/>
          </p:nvSpPr>
          <p:spPr>
            <a:xfrm rot="2567267">
              <a:off x="565756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F6E36BF-39C8-5A4E-B6EA-31DD047AA455}"/>
                </a:ext>
              </a:extLst>
            </p:cNvPr>
            <p:cNvSpPr/>
            <p:nvPr userDrawn="1"/>
          </p:nvSpPr>
          <p:spPr>
            <a:xfrm rot="2567267">
              <a:off x="551507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01D9AE4-E5C3-174B-B00F-2F390479A2D0}"/>
                </a:ext>
              </a:extLst>
            </p:cNvPr>
            <p:cNvSpPr/>
            <p:nvPr userDrawn="1"/>
          </p:nvSpPr>
          <p:spPr>
            <a:xfrm rot="2567267">
              <a:off x="523009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9A1504B-8861-7644-96BE-9ECB376855C6}"/>
                </a:ext>
              </a:extLst>
            </p:cNvPr>
            <p:cNvSpPr/>
            <p:nvPr userDrawn="1"/>
          </p:nvSpPr>
          <p:spPr>
            <a:xfrm rot="2567267">
              <a:off x="779483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9EE74D-6602-6040-B024-B8F028BC80AE}"/>
                </a:ext>
              </a:extLst>
            </p:cNvPr>
            <p:cNvSpPr/>
            <p:nvPr userDrawn="1"/>
          </p:nvSpPr>
          <p:spPr>
            <a:xfrm rot="2567267">
              <a:off x="765234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50ADB93-C52E-DF48-A3EA-6109082DE04A}"/>
                </a:ext>
              </a:extLst>
            </p:cNvPr>
            <p:cNvSpPr/>
            <p:nvPr userDrawn="1"/>
          </p:nvSpPr>
          <p:spPr>
            <a:xfrm rot="2567267">
              <a:off x="750985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22A4B01-686E-5445-BD8A-6A3BC4FE6EF8}"/>
                </a:ext>
              </a:extLst>
            </p:cNvPr>
            <p:cNvSpPr/>
            <p:nvPr userDrawn="1"/>
          </p:nvSpPr>
          <p:spPr>
            <a:xfrm rot="2567267">
              <a:off x="7367364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C3288CD-6ABC-3249-A0DE-31964E19CBD1}"/>
                </a:ext>
              </a:extLst>
            </p:cNvPr>
            <p:cNvSpPr/>
            <p:nvPr userDrawn="1"/>
          </p:nvSpPr>
          <p:spPr>
            <a:xfrm rot="2567267">
              <a:off x="722487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EEC2FE-6426-5A48-90C3-B4392C25D3D4}"/>
                </a:ext>
              </a:extLst>
            </p:cNvPr>
            <p:cNvSpPr/>
            <p:nvPr userDrawn="1"/>
          </p:nvSpPr>
          <p:spPr>
            <a:xfrm rot="2567267">
              <a:off x="708238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C6C8EE8-A18A-E74A-B309-4006A1004E92}"/>
                </a:ext>
              </a:extLst>
            </p:cNvPr>
            <p:cNvSpPr/>
            <p:nvPr userDrawn="1"/>
          </p:nvSpPr>
          <p:spPr>
            <a:xfrm rot="2567267">
              <a:off x="693989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019A3EB-920A-F341-9849-C6CAF3B8FCF4}"/>
                </a:ext>
              </a:extLst>
            </p:cNvPr>
            <p:cNvSpPr/>
            <p:nvPr userDrawn="1"/>
          </p:nvSpPr>
          <p:spPr>
            <a:xfrm rot="2567267">
              <a:off x="679740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F78993-8AEE-3941-94B4-4F88F2D6B8D7}"/>
                </a:ext>
              </a:extLst>
            </p:cNvPr>
            <p:cNvSpPr/>
            <p:nvPr userDrawn="1"/>
          </p:nvSpPr>
          <p:spPr>
            <a:xfrm rot="2567267">
              <a:off x="665491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2DA2-9F97-0A46-9EA6-6B099BCA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37647"/>
            <a:ext cx="2743200" cy="365125"/>
          </a:xfrm>
        </p:spPr>
        <p:txBody>
          <a:bodyPr/>
          <a:lstStyle/>
          <a:p>
            <a:fld id="{AF2A70AB-14D0-0648-8800-3A01FF9A5498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DB8B-1A6F-4249-859E-F750477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37647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25C48-9DAE-684D-9AA1-65E2A1AE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61E8032A-11C7-324E-AB8C-B1A451A30B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8669" y="433084"/>
            <a:ext cx="10084991" cy="1536192"/>
          </a:xfrm>
          <a:noFill/>
        </p:spPr>
        <p:txBody>
          <a:bodyPr anchor="t" anchorCtr="0">
            <a:noAutofit/>
          </a:bodyPr>
          <a:lstStyle>
            <a:lvl1pPr algn="ctr">
              <a:defRPr sz="55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Standard content slide yellow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3C196CE-6795-D746-8522-0E1C0744D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70" y="2008479"/>
            <a:ext cx="9374660" cy="425164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15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Yellow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9FBF0479-927B-A542-98E4-29226D22257D}"/>
              </a:ext>
            </a:extLst>
          </p:cNvPr>
          <p:cNvGrpSpPr/>
          <p:nvPr userDrawn="1"/>
        </p:nvGrpSpPr>
        <p:grpSpPr>
          <a:xfrm>
            <a:off x="381000" y="756596"/>
            <a:ext cx="11430000" cy="457200"/>
            <a:chOff x="381000" y="657740"/>
            <a:chExt cx="11430000" cy="4572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302D85F-9FEA-C84D-B2D9-187282E9C9F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81000" y="657740"/>
              <a:ext cx="114300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1C6EA10-097F-644A-A580-5B78EC159F7F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5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9363325-8F9E-2D4E-A645-3202C53D16FF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158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1CF664F1-EE86-5447-9D2F-27AA94528C2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FBFC0A2-E24C-7B44-8ECC-A1E3F3B903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31EAE-9525-FC47-A59F-F3890B955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8670" y="433084"/>
            <a:ext cx="9374660" cy="1536192"/>
          </a:xfrm>
          <a:solidFill>
            <a:schemeClr val="bg1"/>
          </a:solidFill>
        </p:spPr>
        <p:txBody>
          <a:bodyPr anchor="t" anchorCtr="0">
            <a:noAutofit/>
          </a:bodyPr>
          <a:lstStyle>
            <a:lvl1pPr algn="ctr">
              <a:defRPr sz="55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Standard content slide</a:t>
            </a:r>
            <a:br>
              <a:rPr lang="en-US" dirty="0"/>
            </a:br>
            <a:r>
              <a:rPr lang="en-US" dirty="0"/>
              <a:t>yellow 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47CE-9F3D-8D4E-B8B1-6FDD9A6E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70" y="2008479"/>
            <a:ext cx="9374660" cy="425164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01922-C11D-0848-B318-BEE61E1B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81404"/>
            <a:ext cx="2743200" cy="365125"/>
          </a:xfrm>
        </p:spPr>
        <p:txBody>
          <a:bodyPr/>
          <a:lstStyle/>
          <a:p>
            <a:fld id="{A3C12593-E57C-D24D-89E0-814FECCA573A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570CE-0986-0B44-9615-5D8EE1BA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8140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AA337-9DE6-A241-8245-AAACCE87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24704A-19B7-5548-A138-42F47A49DD04}"/>
              </a:ext>
            </a:extLst>
          </p:cNvPr>
          <p:cNvGrpSpPr/>
          <p:nvPr userDrawn="1"/>
        </p:nvGrpSpPr>
        <p:grpSpPr>
          <a:xfrm>
            <a:off x="-318119" y="6522910"/>
            <a:ext cx="5257800" cy="27434"/>
            <a:chOff x="-156114" y="6592219"/>
            <a:chExt cx="5257800" cy="2743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495BE8-C9C6-E64C-8060-6F937018C92C}"/>
                </a:ext>
              </a:extLst>
            </p:cNvPr>
            <p:cNvSpPr/>
            <p:nvPr userDrawn="1"/>
          </p:nvSpPr>
          <p:spPr>
            <a:xfrm rot="19032733" flipV="1">
              <a:off x="112537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4690F38-0776-BD4B-BAC5-3E6D65010437}"/>
                </a:ext>
              </a:extLst>
            </p:cNvPr>
            <p:cNvSpPr/>
            <p:nvPr userDrawn="1"/>
          </p:nvSpPr>
          <p:spPr>
            <a:xfrm rot="19032733" flipV="1">
              <a:off x="982985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3E519F3-4C34-4C49-88F1-82E754421A27}"/>
                </a:ext>
              </a:extLst>
            </p:cNvPr>
            <p:cNvSpPr/>
            <p:nvPr userDrawn="1"/>
          </p:nvSpPr>
          <p:spPr>
            <a:xfrm rot="19032733" flipV="1">
              <a:off x="84059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A5280A3-C311-C045-B44F-87807E7F788E}"/>
                </a:ext>
              </a:extLst>
            </p:cNvPr>
            <p:cNvSpPr/>
            <p:nvPr userDrawn="1"/>
          </p:nvSpPr>
          <p:spPr>
            <a:xfrm rot="19032733" flipV="1">
              <a:off x="69821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279695-766B-D143-AC48-5FF429066298}"/>
                </a:ext>
              </a:extLst>
            </p:cNvPr>
            <p:cNvSpPr/>
            <p:nvPr userDrawn="1"/>
          </p:nvSpPr>
          <p:spPr>
            <a:xfrm rot="19032733" flipV="1">
              <a:off x="55582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700D6E1-EC82-3C41-8556-9450A2BA5DF8}"/>
                </a:ext>
              </a:extLst>
            </p:cNvPr>
            <p:cNvSpPr/>
            <p:nvPr userDrawn="1"/>
          </p:nvSpPr>
          <p:spPr>
            <a:xfrm rot="19032733" flipV="1">
              <a:off x="413436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1B3F39B-3C8B-F84A-B15C-11BECE49A930}"/>
                </a:ext>
              </a:extLst>
            </p:cNvPr>
            <p:cNvSpPr/>
            <p:nvPr userDrawn="1"/>
          </p:nvSpPr>
          <p:spPr>
            <a:xfrm rot="19032733" flipV="1">
              <a:off x="27104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B28E2E0-49ED-1F4A-8E1F-FEA899D1B8C4}"/>
                </a:ext>
              </a:extLst>
            </p:cNvPr>
            <p:cNvSpPr/>
            <p:nvPr userDrawn="1"/>
          </p:nvSpPr>
          <p:spPr>
            <a:xfrm rot="19032733" flipV="1">
              <a:off x="128661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6F52A83-4F0E-A742-9360-6448C2837DAB}"/>
                </a:ext>
              </a:extLst>
            </p:cNvPr>
            <p:cNvSpPr/>
            <p:nvPr userDrawn="1"/>
          </p:nvSpPr>
          <p:spPr>
            <a:xfrm rot="19032733" flipV="1">
              <a:off x="-1372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8A08675-18C9-D949-965A-36180D708953}"/>
                </a:ext>
              </a:extLst>
            </p:cNvPr>
            <p:cNvSpPr/>
            <p:nvPr userDrawn="1"/>
          </p:nvSpPr>
          <p:spPr>
            <a:xfrm rot="19032733" flipV="1">
              <a:off x="-156114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F41F18E-F31C-BA4C-8365-D8B111D30DF6}"/>
                </a:ext>
              </a:extLst>
            </p:cNvPr>
            <p:cNvSpPr/>
            <p:nvPr userDrawn="1"/>
          </p:nvSpPr>
          <p:spPr>
            <a:xfrm rot="19032733" flipV="1">
              <a:off x="2406859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2580DC7-DEED-0F45-8218-60393CBC1A2E}"/>
                </a:ext>
              </a:extLst>
            </p:cNvPr>
            <p:cNvSpPr/>
            <p:nvPr userDrawn="1"/>
          </p:nvSpPr>
          <p:spPr>
            <a:xfrm rot="19032733" flipV="1">
              <a:off x="2122085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C9EA17B-6CEB-FF45-B027-3C52606AB2F8}"/>
                </a:ext>
              </a:extLst>
            </p:cNvPr>
            <p:cNvSpPr/>
            <p:nvPr userDrawn="1"/>
          </p:nvSpPr>
          <p:spPr>
            <a:xfrm rot="19032733" flipV="1">
              <a:off x="197969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4F94435-9761-BE4E-A904-E78EBB0C2A4E}"/>
                </a:ext>
              </a:extLst>
            </p:cNvPr>
            <p:cNvSpPr/>
            <p:nvPr userDrawn="1"/>
          </p:nvSpPr>
          <p:spPr>
            <a:xfrm rot="19032733" flipV="1">
              <a:off x="183731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DCEED04-21BF-FF42-BE4F-1CD693AC229A}"/>
                </a:ext>
              </a:extLst>
            </p:cNvPr>
            <p:cNvSpPr/>
            <p:nvPr userDrawn="1"/>
          </p:nvSpPr>
          <p:spPr>
            <a:xfrm rot="19032733" flipV="1">
              <a:off x="169492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7419144-00A2-074D-864F-A87D8F319727}"/>
                </a:ext>
              </a:extLst>
            </p:cNvPr>
            <p:cNvSpPr/>
            <p:nvPr userDrawn="1"/>
          </p:nvSpPr>
          <p:spPr>
            <a:xfrm rot="19032733" flipV="1">
              <a:off x="1552535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2A710E2-1683-C040-BC00-048584934C1A}"/>
                </a:ext>
              </a:extLst>
            </p:cNvPr>
            <p:cNvSpPr/>
            <p:nvPr userDrawn="1"/>
          </p:nvSpPr>
          <p:spPr>
            <a:xfrm rot="19032733" flipV="1">
              <a:off x="141014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4614685-C2F0-AF4E-8C6C-596125DBA9FE}"/>
                </a:ext>
              </a:extLst>
            </p:cNvPr>
            <p:cNvSpPr/>
            <p:nvPr userDrawn="1"/>
          </p:nvSpPr>
          <p:spPr>
            <a:xfrm rot="19032733" flipV="1">
              <a:off x="126776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E7F062D-565F-8C4D-99DD-071F095564EB}"/>
                </a:ext>
              </a:extLst>
            </p:cNvPr>
            <p:cNvSpPr/>
            <p:nvPr userDrawn="1"/>
          </p:nvSpPr>
          <p:spPr>
            <a:xfrm rot="19032733" flipV="1">
              <a:off x="3545959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6A2A342-0014-D048-A21F-0F7DBFE18B3F}"/>
                </a:ext>
              </a:extLst>
            </p:cNvPr>
            <p:cNvSpPr/>
            <p:nvPr userDrawn="1"/>
          </p:nvSpPr>
          <p:spPr>
            <a:xfrm rot="19032733" flipV="1">
              <a:off x="3403571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5F2DE3E-B19B-B848-8F94-19BDACC325F2}"/>
                </a:ext>
              </a:extLst>
            </p:cNvPr>
            <p:cNvSpPr/>
            <p:nvPr userDrawn="1"/>
          </p:nvSpPr>
          <p:spPr>
            <a:xfrm rot="19032733" flipV="1">
              <a:off x="3261184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61BD899-699F-5844-BAC2-BA6F4D9F6AB0}"/>
                </a:ext>
              </a:extLst>
            </p:cNvPr>
            <p:cNvSpPr/>
            <p:nvPr userDrawn="1"/>
          </p:nvSpPr>
          <p:spPr>
            <a:xfrm rot="19032733" flipV="1">
              <a:off x="3118796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709182F-31F3-9D46-AD1B-515D3739C538}"/>
                </a:ext>
              </a:extLst>
            </p:cNvPr>
            <p:cNvSpPr/>
            <p:nvPr userDrawn="1"/>
          </p:nvSpPr>
          <p:spPr>
            <a:xfrm rot="19032733" flipV="1">
              <a:off x="2976409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EDF8F28-BCA5-2C49-9EDC-6E562E89E778}"/>
                </a:ext>
              </a:extLst>
            </p:cNvPr>
            <p:cNvSpPr/>
            <p:nvPr userDrawn="1"/>
          </p:nvSpPr>
          <p:spPr>
            <a:xfrm rot="19032733" flipV="1">
              <a:off x="283402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748938F-AE73-A94E-B015-E785E8446977}"/>
                </a:ext>
              </a:extLst>
            </p:cNvPr>
            <p:cNvSpPr/>
            <p:nvPr userDrawn="1"/>
          </p:nvSpPr>
          <p:spPr>
            <a:xfrm rot="19032733" flipV="1">
              <a:off x="2691634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DC58E4B-E3FB-0C40-B0E9-0CC5074EBDB9}"/>
                </a:ext>
              </a:extLst>
            </p:cNvPr>
            <p:cNvSpPr/>
            <p:nvPr userDrawn="1"/>
          </p:nvSpPr>
          <p:spPr>
            <a:xfrm rot="19032733" flipV="1">
              <a:off x="254924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C73A072-A486-F248-B3C3-80C4FD0F0479}"/>
                </a:ext>
              </a:extLst>
            </p:cNvPr>
            <p:cNvSpPr/>
            <p:nvPr userDrawn="1"/>
          </p:nvSpPr>
          <p:spPr>
            <a:xfrm rot="19032733" flipV="1">
              <a:off x="226447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3E0FBF9-0DA0-0B4F-A68A-9898E6A3D69A}"/>
                </a:ext>
              </a:extLst>
            </p:cNvPr>
            <p:cNvSpPr/>
            <p:nvPr userDrawn="1"/>
          </p:nvSpPr>
          <p:spPr>
            <a:xfrm rot="19032733" flipV="1">
              <a:off x="482744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FE8AE27-055C-474B-BC6B-8FBB3A905A53}"/>
                </a:ext>
              </a:extLst>
            </p:cNvPr>
            <p:cNvSpPr/>
            <p:nvPr userDrawn="1"/>
          </p:nvSpPr>
          <p:spPr>
            <a:xfrm rot="19032733" flipV="1">
              <a:off x="468505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03314E0-F3F0-A144-8E97-4725893C5417}"/>
                </a:ext>
              </a:extLst>
            </p:cNvPr>
            <p:cNvSpPr/>
            <p:nvPr userDrawn="1"/>
          </p:nvSpPr>
          <p:spPr>
            <a:xfrm rot="19032733" flipV="1">
              <a:off x="454267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E9DEB25-9F16-F149-8717-584B1A92CC38}"/>
                </a:ext>
              </a:extLst>
            </p:cNvPr>
            <p:cNvSpPr/>
            <p:nvPr userDrawn="1"/>
          </p:nvSpPr>
          <p:spPr>
            <a:xfrm rot="19032733" flipV="1">
              <a:off x="440028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4FEEA2C-56D5-BF47-A02D-66CD4D00EA4D}"/>
                </a:ext>
              </a:extLst>
            </p:cNvPr>
            <p:cNvSpPr/>
            <p:nvPr userDrawn="1"/>
          </p:nvSpPr>
          <p:spPr>
            <a:xfrm rot="19032733" flipV="1">
              <a:off x="4257896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1189EEB-CBAE-D849-90C4-39A9FB8B7B3C}"/>
                </a:ext>
              </a:extLst>
            </p:cNvPr>
            <p:cNvSpPr/>
            <p:nvPr userDrawn="1"/>
          </p:nvSpPr>
          <p:spPr>
            <a:xfrm rot="19032733" flipV="1">
              <a:off x="411550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A6390BC-50FD-3446-83A4-223A0200D58A}"/>
                </a:ext>
              </a:extLst>
            </p:cNvPr>
            <p:cNvSpPr/>
            <p:nvPr userDrawn="1"/>
          </p:nvSpPr>
          <p:spPr>
            <a:xfrm rot="19032733" flipV="1">
              <a:off x="3973121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276F202-71C4-494F-BD24-470898879724}"/>
                </a:ext>
              </a:extLst>
            </p:cNvPr>
            <p:cNvSpPr/>
            <p:nvPr userDrawn="1"/>
          </p:nvSpPr>
          <p:spPr>
            <a:xfrm rot="19032733" flipV="1">
              <a:off x="383073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C0CC160-5DD6-DF4F-9AA5-A3B4959B0B34}"/>
                </a:ext>
              </a:extLst>
            </p:cNvPr>
            <p:cNvSpPr/>
            <p:nvPr userDrawn="1"/>
          </p:nvSpPr>
          <p:spPr>
            <a:xfrm rot="19032733" flipV="1">
              <a:off x="3688346" y="6592219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0074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3BA7CD55-1192-9F43-BD70-F8EC57239894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693A64D1-CD7F-E148-82A8-373EB60359F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2625901-9525-994B-9158-3552A11BEE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867" y="5561580"/>
            <a:ext cx="581563" cy="78273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24C216-6B33-BF48-8D66-076994EDDC4E}"/>
              </a:ext>
            </a:extLst>
          </p:cNvPr>
          <p:cNvGrpSpPr/>
          <p:nvPr userDrawn="1"/>
        </p:nvGrpSpPr>
        <p:grpSpPr>
          <a:xfrm>
            <a:off x="839526" y="-1055526"/>
            <a:ext cx="27434" cy="5350702"/>
            <a:chOff x="839526" y="-1055526"/>
            <a:chExt cx="27434" cy="53507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B16A56-E0D5-2F47-8A9A-1430631B130B}"/>
                </a:ext>
              </a:extLst>
            </p:cNvPr>
            <p:cNvSpPr/>
            <p:nvPr userDrawn="1"/>
          </p:nvSpPr>
          <p:spPr>
            <a:xfrm rot="7967267">
              <a:off x="670364" y="396045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733E9E-B269-D046-A980-4CDCEA330EE7}"/>
                </a:ext>
              </a:extLst>
            </p:cNvPr>
            <p:cNvSpPr/>
            <p:nvPr userDrawn="1"/>
          </p:nvSpPr>
          <p:spPr>
            <a:xfrm rot="7967267">
              <a:off x="670364" y="25355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591D72-5843-204B-A86C-A3DD0A963CA1}"/>
                </a:ext>
              </a:extLst>
            </p:cNvPr>
            <p:cNvSpPr/>
            <p:nvPr userDrawn="1"/>
          </p:nvSpPr>
          <p:spPr>
            <a:xfrm rot="7967267">
              <a:off x="670364" y="11106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CB93C5-6502-BF40-927D-D86441FDA55D}"/>
                </a:ext>
              </a:extLst>
            </p:cNvPr>
            <p:cNvSpPr/>
            <p:nvPr userDrawn="1"/>
          </p:nvSpPr>
          <p:spPr>
            <a:xfrm rot="7967267">
              <a:off x="670363" y="-31424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DC1C89-8920-834D-8DED-409888A0BEEE}"/>
                </a:ext>
              </a:extLst>
            </p:cNvPr>
            <p:cNvSpPr/>
            <p:nvPr userDrawn="1"/>
          </p:nvSpPr>
          <p:spPr>
            <a:xfrm rot="7967267">
              <a:off x="670363" y="-17391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B02C01-15A4-6B41-A6A9-0DC90CF4BA87}"/>
                </a:ext>
              </a:extLst>
            </p:cNvPr>
            <p:cNvSpPr/>
            <p:nvPr userDrawn="1"/>
          </p:nvSpPr>
          <p:spPr>
            <a:xfrm rot="7967267">
              <a:off x="670363" y="-31640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DF7797-00A4-C24E-9447-2166B97B2182}"/>
                </a:ext>
              </a:extLst>
            </p:cNvPr>
            <p:cNvSpPr/>
            <p:nvPr userDrawn="1"/>
          </p:nvSpPr>
          <p:spPr>
            <a:xfrm rot="7967267">
              <a:off x="670363" y="-45889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BB0FDC-31DC-5F4C-9BF1-3076C8C89F84}"/>
                </a:ext>
              </a:extLst>
            </p:cNvPr>
            <p:cNvSpPr/>
            <p:nvPr userDrawn="1"/>
          </p:nvSpPr>
          <p:spPr>
            <a:xfrm rot="7967267">
              <a:off x="670363" y="-60138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4E5A79-9A9F-1D4D-B062-B66A1AA80EB8}"/>
                </a:ext>
              </a:extLst>
            </p:cNvPr>
            <p:cNvSpPr/>
            <p:nvPr userDrawn="1"/>
          </p:nvSpPr>
          <p:spPr>
            <a:xfrm rot="7967267">
              <a:off x="670363" y="-74387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070443-D942-D24C-B653-1A64C91FD7DB}"/>
                </a:ext>
              </a:extLst>
            </p:cNvPr>
            <p:cNvSpPr/>
            <p:nvPr userDrawn="1"/>
          </p:nvSpPr>
          <p:spPr>
            <a:xfrm rot="7967267">
              <a:off x="670363" y="-8863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D22DBF-E1A1-9C4B-BB7B-486408254F99}"/>
                </a:ext>
              </a:extLst>
            </p:cNvPr>
            <p:cNvSpPr/>
            <p:nvPr userDrawn="1"/>
          </p:nvSpPr>
          <p:spPr>
            <a:xfrm rot="7967267">
              <a:off x="670364" y="167837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EAA58E-1B10-AF43-9C0A-511CB1172802}"/>
                </a:ext>
              </a:extLst>
            </p:cNvPr>
            <p:cNvSpPr/>
            <p:nvPr userDrawn="1"/>
          </p:nvSpPr>
          <p:spPr>
            <a:xfrm rot="7967267">
              <a:off x="670364" y="139340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3DCC9C-7A7B-1D40-8216-0CF07EE72AAC}"/>
                </a:ext>
              </a:extLst>
            </p:cNvPr>
            <p:cNvSpPr/>
            <p:nvPr userDrawn="1"/>
          </p:nvSpPr>
          <p:spPr>
            <a:xfrm rot="7967267">
              <a:off x="670363" y="125091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15224B-EC7B-BF4E-99EA-0E6C2B695FAE}"/>
                </a:ext>
              </a:extLst>
            </p:cNvPr>
            <p:cNvSpPr/>
            <p:nvPr userDrawn="1"/>
          </p:nvSpPr>
          <p:spPr>
            <a:xfrm rot="7967267">
              <a:off x="670363" y="110842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538874-E14A-DC46-899B-90D3D3A77C9B}"/>
                </a:ext>
              </a:extLst>
            </p:cNvPr>
            <p:cNvSpPr/>
            <p:nvPr userDrawn="1"/>
          </p:nvSpPr>
          <p:spPr>
            <a:xfrm rot="7967267">
              <a:off x="670363" y="96593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E63B31-0C10-5545-BABA-B34E9238E1C9}"/>
                </a:ext>
              </a:extLst>
            </p:cNvPr>
            <p:cNvSpPr/>
            <p:nvPr userDrawn="1"/>
          </p:nvSpPr>
          <p:spPr>
            <a:xfrm rot="7967267">
              <a:off x="670363" y="82344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BD57453-C508-324C-AE00-E54DEE3FAB53}"/>
                </a:ext>
              </a:extLst>
            </p:cNvPr>
            <p:cNvSpPr/>
            <p:nvPr userDrawn="1"/>
          </p:nvSpPr>
          <p:spPr>
            <a:xfrm rot="7967267">
              <a:off x="670363" y="68095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1F8297-D1A6-7B41-B5E1-7290CA22603E}"/>
                </a:ext>
              </a:extLst>
            </p:cNvPr>
            <p:cNvSpPr/>
            <p:nvPr userDrawn="1"/>
          </p:nvSpPr>
          <p:spPr>
            <a:xfrm rot="7967267">
              <a:off x="670363" y="5384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B8CA99-5FC1-D846-A470-924150EB8419}"/>
                </a:ext>
              </a:extLst>
            </p:cNvPr>
            <p:cNvSpPr/>
            <p:nvPr userDrawn="1"/>
          </p:nvSpPr>
          <p:spPr>
            <a:xfrm rot="7967267">
              <a:off x="670363" y="281624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54F9D8-B732-E44A-92D8-E45F62CB5743}"/>
                </a:ext>
              </a:extLst>
            </p:cNvPr>
            <p:cNvSpPr/>
            <p:nvPr userDrawn="1"/>
          </p:nvSpPr>
          <p:spPr>
            <a:xfrm rot="7967267">
              <a:off x="670363" y="267375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39EB9E-BEA5-6B4C-A144-F4FAEF886327}"/>
                </a:ext>
              </a:extLst>
            </p:cNvPr>
            <p:cNvSpPr/>
            <p:nvPr userDrawn="1"/>
          </p:nvSpPr>
          <p:spPr>
            <a:xfrm rot="7967267">
              <a:off x="670363" y="253126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D0D970-E836-F846-9668-8E011A25B5D0}"/>
                </a:ext>
              </a:extLst>
            </p:cNvPr>
            <p:cNvSpPr/>
            <p:nvPr userDrawn="1"/>
          </p:nvSpPr>
          <p:spPr>
            <a:xfrm rot="7967267">
              <a:off x="670362" y="238877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663B72-1A0F-3240-B3C2-9BA4327B6A7C}"/>
                </a:ext>
              </a:extLst>
            </p:cNvPr>
            <p:cNvSpPr/>
            <p:nvPr userDrawn="1"/>
          </p:nvSpPr>
          <p:spPr>
            <a:xfrm rot="7967267">
              <a:off x="670362" y="224628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E68AB76-692D-014F-B0EC-9FEEE631FA7F}"/>
                </a:ext>
              </a:extLst>
            </p:cNvPr>
            <p:cNvSpPr/>
            <p:nvPr userDrawn="1"/>
          </p:nvSpPr>
          <p:spPr>
            <a:xfrm rot="7967267">
              <a:off x="670362" y="210379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836824A-419B-0D49-AE27-CBAF328AF003}"/>
                </a:ext>
              </a:extLst>
            </p:cNvPr>
            <p:cNvSpPr/>
            <p:nvPr userDrawn="1"/>
          </p:nvSpPr>
          <p:spPr>
            <a:xfrm rot="7967267">
              <a:off x="670362" y="196130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F6E36BF-39C8-5A4E-B6EA-31DD047AA455}"/>
                </a:ext>
              </a:extLst>
            </p:cNvPr>
            <p:cNvSpPr/>
            <p:nvPr userDrawn="1"/>
          </p:nvSpPr>
          <p:spPr>
            <a:xfrm rot="7967267">
              <a:off x="670362" y="181881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01D9AE4-E5C3-174B-B00F-2F390479A2D0}"/>
                </a:ext>
              </a:extLst>
            </p:cNvPr>
            <p:cNvSpPr/>
            <p:nvPr userDrawn="1"/>
          </p:nvSpPr>
          <p:spPr>
            <a:xfrm rot="7967267">
              <a:off x="670362" y="153383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9A1504B-8861-7644-96BE-9ECB376855C6}"/>
                </a:ext>
              </a:extLst>
            </p:cNvPr>
            <p:cNvSpPr/>
            <p:nvPr userDrawn="1"/>
          </p:nvSpPr>
          <p:spPr>
            <a:xfrm rot="7967267">
              <a:off x="670363" y="409858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9EE74D-6602-6040-B024-B8F028BC80AE}"/>
                </a:ext>
              </a:extLst>
            </p:cNvPr>
            <p:cNvSpPr/>
            <p:nvPr userDrawn="1"/>
          </p:nvSpPr>
          <p:spPr>
            <a:xfrm rot="7967267">
              <a:off x="670363" y="395609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50ADB93-C52E-DF48-A3EA-6109082DE04A}"/>
                </a:ext>
              </a:extLst>
            </p:cNvPr>
            <p:cNvSpPr/>
            <p:nvPr userDrawn="1"/>
          </p:nvSpPr>
          <p:spPr>
            <a:xfrm rot="7967267">
              <a:off x="670363" y="381360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22A4B01-686E-5445-BD8A-6A3BC4FE6EF8}"/>
                </a:ext>
              </a:extLst>
            </p:cNvPr>
            <p:cNvSpPr/>
            <p:nvPr userDrawn="1"/>
          </p:nvSpPr>
          <p:spPr>
            <a:xfrm rot="7967267">
              <a:off x="670362" y="367111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C3288CD-6ABC-3249-A0DE-31964E19CBD1}"/>
                </a:ext>
              </a:extLst>
            </p:cNvPr>
            <p:cNvSpPr/>
            <p:nvPr userDrawn="1"/>
          </p:nvSpPr>
          <p:spPr>
            <a:xfrm rot="7967267">
              <a:off x="670362" y="352862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EEC2FE-6426-5A48-90C3-B4392C25D3D4}"/>
                </a:ext>
              </a:extLst>
            </p:cNvPr>
            <p:cNvSpPr/>
            <p:nvPr userDrawn="1"/>
          </p:nvSpPr>
          <p:spPr>
            <a:xfrm rot="7967267">
              <a:off x="670362" y="338613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C6C8EE8-A18A-E74A-B309-4006A1004E92}"/>
                </a:ext>
              </a:extLst>
            </p:cNvPr>
            <p:cNvSpPr/>
            <p:nvPr userDrawn="1"/>
          </p:nvSpPr>
          <p:spPr>
            <a:xfrm rot="7967267">
              <a:off x="670362" y="324364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019A3EB-920A-F341-9849-C6CAF3B8FCF4}"/>
                </a:ext>
              </a:extLst>
            </p:cNvPr>
            <p:cNvSpPr/>
            <p:nvPr userDrawn="1"/>
          </p:nvSpPr>
          <p:spPr>
            <a:xfrm rot="7967267">
              <a:off x="670362" y="310115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F78993-8AEE-3941-94B4-4F88F2D6B8D7}"/>
                </a:ext>
              </a:extLst>
            </p:cNvPr>
            <p:cNvSpPr/>
            <p:nvPr userDrawn="1"/>
          </p:nvSpPr>
          <p:spPr>
            <a:xfrm rot="7967267">
              <a:off x="670362" y="295866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2DA2-9F97-0A46-9EA6-6B099BCAF19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8610597" y="6937647"/>
            <a:ext cx="2743200" cy="365125"/>
          </a:xfrm>
        </p:spPr>
        <p:txBody>
          <a:bodyPr/>
          <a:lstStyle/>
          <a:p>
            <a:fld id="{AF2A70AB-14D0-0648-8800-3A01FF9A5498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DB8B-1A6F-4249-859E-F750477B7284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038600" y="6937647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25C48-9DAE-684D-9AA1-65E2A1AEE1E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61E8032A-11C7-324E-AB8C-B1A451A30B7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408670" y="433084"/>
            <a:ext cx="9374660" cy="1536192"/>
          </a:xfrm>
          <a:noFill/>
        </p:spPr>
        <p:txBody>
          <a:bodyPr anchor="t" anchorCtr="0">
            <a:noAutofit/>
          </a:bodyPr>
          <a:lstStyle>
            <a:lvl1pPr algn="ctr">
              <a:defRPr sz="55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Standard content slide black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3C196CE-6795-D746-8522-0E1C0744D29D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1408670" y="2008479"/>
            <a:ext cx="9374660" cy="4251644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81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lack Alt">
    <p:bg>
      <p:bgPr>
        <a:solidFill>
          <a:schemeClr val="tx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4CE14274-8880-4E45-A40C-79F7BA16740A}"/>
              </a:ext>
            </a:extLst>
          </p:cNvPr>
          <p:cNvGrpSpPr/>
          <p:nvPr userDrawn="1"/>
        </p:nvGrpSpPr>
        <p:grpSpPr>
          <a:xfrm>
            <a:off x="381000" y="756596"/>
            <a:ext cx="11430000" cy="457200"/>
            <a:chOff x="381000" y="657740"/>
            <a:chExt cx="11430000" cy="45720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8EE9-40E1-3641-9D1D-9F67FEDA57F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81000" y="657740"/>
              <a:ext cx="114300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ADAA728-1DA3-8E42-A77E-C84D42DEEB2C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5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1968418-1879-AA41-BFD8-BB91A013303B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158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75B55590-7183-AB49-8678-F2D275C106EA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01B07E5-E212-5C4C-AB34-0476438F7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867" y="5561580"/>
            <a:ext cx="581563" cy="782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31EAE-9525-FC47-A59F-F3890B955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8670" y="433083"/>
            <a:ext cx="9374660" cy="1536192"/>
          </a:xfrm>
          <a:solidFill>
            <a:srgbClr val="F2F2F2"/>
          </a:solidFill>
        </p:spPr>
        <p:txBody>
          <a:bodyPr anchor="t" anchorCtr="0">
            <a:noAutofit/>
          </a:bodyPr>
          <a:lstStyle>
            <a:lvl1pPr algn="ctr">
              <a:defRPr sz="55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Standard content slide</a:t>
            </a:r>
            <a:br>
              <a:rPr lang="en-US" dirty="0"/>
            </a:br>
            <a:r>
              <a:rPr lang="en-US" dirty="0"/>
              <a:t>black 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47CE-9F3D-8D4E-B8B1-6FDD9A6E5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70" y="2005159"/>
            <a:ext cx="9374660" cy="435088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3015B-7FFC-964B-8CDF-F5481329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73100"/>
            <a:ext cx="2743200" cy="365125"/>
          </a:xfrm>
        </p:spPr>
        <p:txBody>
          <a:bodyPr/>
          <a:lstStyle/>
          <a:p>
            <a:fld id="{6E14A0AB-8F82-CE41-B8A2-C5D934024AB4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2873F-AF45-0641-B7BA-776874C7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7310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B508-385D-DB44-9CC7-4E89192C7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ECA82C-868A-BE45-ABEB-75BF4D8E2D5C}"/>
              </a:ext>
            </a:extLst>
          </p:cNvPr>
          <p:cNvGrpSpPr/>
          <p:nvPr userDrawn="1"/>
        </p:nvGrpSpPr>
        <p:grpSpPr>
          <a:xfrm flipV="1">
            <a:off x="-324544" y="6523115"/>
            <a:ext cx="5257800" cy="30177"/>
            <a:chOff x="3595234" y="2109401"/>
            <a:chExt cx="5259262" cy="2743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3F07D6-A50F-054A-8BDE-A8823BCF6F9D}"/>
                </a:ext>
              </a:extLst>
            </p:cNvPr>
            <p:cNvSpPr/>
            <p:nvPr userDrawn="1"/>
          </p:nvSpPr>
          <p:spPr>
            <a:xfrm rot="2567267">
              <a:off x="4877077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FBA20C4-D9D4-3049-B94F-6D53B1CE6B9A}"/>
                </a:ext>
              </a:extLst>
            </p:cNvPr>
            <p:cNvSpPr/>
            <p:nvPr userDrawn="1"/>
          </p:nvSpPr>
          <p:spPr>
            <a:xfrm rot="2567267">
              <a:off x="4734650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B5C020-488B-DD4A-A46A-3AAF3987F396}"/>
                </a:ext>
              </a:extLst>
            </p:cNvPr>
            <p:cNvSpPr/>
            <p:nvPr userDrawn="1"/>
          </p:nvSpPr>
          <p:spPr>
            <a:xfrm rot="2567267">
              <a:off x="4592223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B11619A-02FE-434A-86F1-83148CB6AA34}"/>
                </a:ext>
              </a:extLst>
            </p:cNvPr>
            <p:cNvSpPr/>
            <p:nvPr userDrawn="1"/>
          </p:nvSpPr>
          <p:spPr>
            <a:xfrm rot="2567267">
              <a:off x="444979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EF3E3DD-4C2A-4B48-A7B3-F0F5B4868C62}"/>
                </a:ext>
              </a:extLst>
            </p:cNvPr>
            <p:cNvSpPr/>
            <p:nvPr userDrawn="1"/>
          </p:nvSpPr>
          <p:spPr>
            <a:xfrm rot="2567267">
              <a:off x="4307369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AC94DE1-2BF0-A842-A331-4F3F6AD6C004}"/>
                </a:ext>
              </a:extLst>
            </p:cNvPr>
            <p:cNvSpPr/>
            <p:nvPr userDrawn="1"/>
          </p:nvSpPr>
          <p:spPr>
            <a:xfrm rot="2567267">
              <a:off x="416494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A526246-F0ED-AC4C-B31E-9B2D9705BE4E}"/>
                </a:ext>
              </a:extLst>
            </p:cNvPr>
            <p:cNvSpPr/>
            <p:nvPr userDrawn="1"/>
          </p:nvSpPr>
          <p:spPr>
            <a:xfrm rot="2567267">
              <a:off x="402251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9CB36CB-BACC-D847-BD68-30EE4C8345F8}"/>
                </a:ext>
              </a:extLst>
            </p:cNvPr>
            <p:cNvSpPr/>
            <p:nvPr userDrawn="1"/>
          </p:nvSpPr>
          <p:spPr>
            <a:xfrm rot="2567267">
              <a:off x="388008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9F2A908-1D76-4543-A8C6-1260E1AEFB47}"/>
                </a:ext>
              </a:extLst>
            </p:cNvPr>
            <p:cNvSpPr/>
            <p:nvPr userDrawn="1"/>
          </p:nvSpPr>
          <p:spPr>
            <a:xfrm rot="2567267">
              <a:off x="373766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B6A7F8C-8F12-234C-9BB6-48CCADBFD372}"/>
                </a:ext>
              </a:extLst>
            </p:cNvPr>
            <p:cNvSpPr/>
            <p:nvPr userDrawn="1"/>
          </p:nvSpPr>
          <p:spPr>
            <a:xfrm rot="2567267">
              <a:off x="359523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B539FB-D601-014F-917F-DD5575C76392}"/>
                </a:ext>
              </a:extLst>
            </p:cNvPr>
            <p:cNvSpPr/>
            <p:nvPr userDrawn="1"/>
          </p:nvSpPr>
          <p:spPr>
            <a:xfrm rot="2567267">
              <a:off x="6158920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1A32918-1709-234F-9564-553C95A1721D}"/>
                </a:ext>
              </a:extLst>
            </p:cNvPr>
            <p:cNvSpPr/>
            <p:nvPr userDrawn="1"/>
          </p:nvSpPr>
          <p:spPr>
            <a:xfrm rot="2567267">
              <a:off x="587406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70088EB-597B-354A-BF6C-C23BBEBFB1E2}"/>
                </a:ext>
              </a:extLst>
            </p:cNvPr>
            <p:cNvSpPr/>
            <p:nvPr userDrawn="1"/>
          </p:nvSpPr>
          <p:spPr>
            <a:xfrm rot="2567267">
              <a:off x="5731639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61B519E-E76F-C748-861F-8BA59F9138AB}"/>
                </a:ext>
              </a:extLst>
            </p:cNvPr>
            <p:cNvSpPr/>
            <p:nvPr userDrawn="1"/>
          </p:nvSpPr>
          <p:spPr>
            <a:xfrm rot="2567267">
              <a:off x="558921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80D81C-91B4-664C-AF29-330842C7D7E6}"/>
                </a:ext>
              </a:extLst>
            </p:cNvPr>
            <p:cNvSpPr/>
            <p:nvPr userDrawn="1"/>
          </p:nvSpPr>
          <p:spPr>
            <a:xfrm rot="2567267">
              <a:off x="544678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C8E0F6-EC2E-E441-AF1C-F0273F63A2A4}"/>
                </a:ext>
              </a:extLst>
            </p:cNvPr>
            <p:cNvSpPr/>
            <p:nvPr userDrawn="1"/>
          </p:nvSpPr>
          <p:spPr>
            <a:xfrm rot="2567267">
              <a:off x="530435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02C6D0C-0589-AC4A-B527-89D6F5519092}"/>
                </a:ext>
              </a:extLst>
            </p:cNvPr>
            <p:cNvSpPr/>
            <p:nvPr userDrawn="1"/>
          </p:nvSpPr>
          <p:spPr>
            <a:xfrm rot="2567267">
              <a:off x="516193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B86CD02-1FFC-CA45-BAE2-9438358D124E}"/>
                </a:ext>
              </a:extLst>
            </p:cNvPr>
            <p:cNvSpPr/>
            <p:nvPr userDrawn="1"/>
          </p:nvSpPr>
          <p:spPr>
            <a:xfrm rot="2567267">
              <a:off x="501950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F56182-FA2D-AB45-8DB4-26C020477CF3}"/>
                </a:ext>
              </a:extLst>
            </p:cNvPr>
            <p:cNvSpPr/>
            <p:nvPr userDrawn="1"/>
          </p:nvSpPr>
          <p:spPr>
            <a:xfrm rot="2567267">
              <a:off x="729833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F8FE003-8554-EE48-BC2A-8993C204CFB4}"/>
                </a:ext>
              </a:extLst>
            </p:cNvPr>
            <p:cNvSpPr/>
            <p:nvPr userDrawn="1"/>
          </p:nvSpPr>
          <p:spPr>
            <a:xfrm rot="2567267">
              <a:off x="7155909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39DAF3C-D720-6D4E-8234-BFABD7841BA1}"/>
                </a:ext>
              </a:extLst>
            </p:cNvPr>
            <p:cNvSpPr/>
            <p:nvPr userDrawn="1"/>
          </p:nvSpPr>
          <p:spPr>
            <a:xfrm rot="2567267">
              <a:off x="701348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13B3BE7-1D3E-1A4A-ABDE-BE87CDF96244}"/>
                </a:ext>
              </a:extLst>
            </p:cNvPr>
            <p:cNvSpPr/>
            <p:nvPr userDrawn="1"/>
          </p:nvSpPr>
          <p:spPr>
            <a:xfrm rot="2567267">
              <a:off x="687105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9069B3E-72D9-AE43-91B5-DB8F611B5F2C}"/>
                </a:ext>
              </a:extLst>
            </p:cNvPr>
            <p:cNvSpPr/>
            <p:nvPr userDrawn="1"/>
          </p:nvSpPr>
          <p:spPr>
            <a:xfrm rot="2567267">
              <a:off x="672862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4138E5-56BE-ED4E-A818-81CEF431A774}"/>
                </a:ext>
              </a:extLst>
            </p:cNvPr>
            <p:cNvSpPr/>
            <p:nvPr userDrawn="1"/>
          </p:nvSpPr>
          <p:spPr>
            <a:xfrm rot="2567267">
              <a:off x="658620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19C879A-7A44-E141-927F-A9E7B9C0BD08}"/>
                </a:ext>
              </a:extLst>
            </p:cNvPr>
            <p:cNvSpPr/>
            <p:nvPr userDrawn="1"/>
          </p:nvSpPr>
          <p:spPr>
            <a:xfrm rot="2567267">
              <a:off x="644377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0BFAF72-AD64-3A49-97B9-96E68BB752A6}"/>
                </a:ext>
              </a:extLst>
            </p:cNvPr>
            <p:cNvSpPr/>
            <p:nvPr userDrawn="1"/>
          </p:nvSpPr>
          <p:spPr>
            <a:xfrm rot="2567267">
              <a:off x="6301347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075E352-2443-AC4B-A248-B41D84A9CBFE}"/>
                </a:ext>
              </a:extLst>
            </p:cNvPr>
            <p:cNvSpPr/>
            <p:nvPr userDrawn="1"/>
          </p:nvSpPr>
          <p:spPr>
            <a:xfrm rot="2567267">
              <a:off x="6016493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FD5AF38-C6C1-964B-9AFF-297AEF1961CA}"/>
                </a:ext>
              </a:extLst>
            </p:cNvPr>
            <p:cNvSpPr/>
            <p:nvPr userDrawn="1"/>
          </p:nvSpPr>
          <p:spPr>
            <a:xfrm rot="2567267">
              <a:off x="858017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E8E0402-BC8A-0D4F-A81A-CA6FBE6A85D9}"/>
                </a:ext>
              </a:extLst>
            </p:cNvPr>
            <p:cNvSpPr/>
            <p:nvPr userDrawn="1"/>
          </p:nvSpPr>
          <p:spPr>
            <a:xfrm rot="2567267">
              <a:off x="843775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BB13B8F-2D8E-CE4D-A523-E1223FBC4FA1}"/>
                </a:ext>
              </a:extLst>
            </p:cNvPr>
            <p:cNvSpPr/>
            <p:nvPr userDrawn="1"/>
          </p:nvSpPr>
          <p:spPr>
            <a:xfrm rot="2567267">
              <a:off x="829532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61D9E7F-B0C1-484D-AEE7-067AD54AA148}"/>
                </a:ext>
              </a:extLst>
            </p:cNvPr>
            <p:cNvSpPr/>
            <p:nvPr userDrawn="1"/>
          </p:nvSpPr>
          <p:spPr>
            <a:xfrm rot="2567267">
              <a:off x="815289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88FBAF2-E5F0-8D44-BFD5-D1E9A9D50C45}"/>
                </a:ext>
              </a:extLst>
            </p:cNvPr>
            <p:cNvSpPr/>
            <p:nvPr userDrawn="1"/>
          </p:nvSpPr>
          <p:spPr>
            <a:xfrm rot="2567267">
              <a:off x="801047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0D28DB4-D481-F044-9EE4-738022A1B840}"/>
                </a:ext>
              </a:extLst>
            </p:cNvPr>
            <p:cNvSpPr/>
            <p:nvPr userDrawn="1"/>
          </p:nvSpPr>
          <p:spPr>
            <a:xfrm rot="2567267">
              <a:off x="786804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5C8E641-E01D-4D46-9B8F-F5A99CC3CAC6}"/>
                </a:ext>
              </a:extLst>
            </p:cNvPr>
            <p:cNvSpPr/>
            <p:nvPr userDrawn="1"/>
          </p:nvSpPr>
          <p:spPr>
            <a:xfrm rot="2567267">
              <a:off x="7725617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FE2B5B1-FED9-274F-A28E-E698EF16EC9D}"/>
                </a:ext>
              </a:extLst>
            </p:cNvPr>
            <p:cNvSpPr/>
            <p:nvPr userDrawn="1"/>
          </p:nvSpPr>
          <p:spPr>
            <a:xfrm rot="2567267">
              <a:off x="7583190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88BAC83-E677-4549-B008-45DCF630B279}"/>
                </a:ext>
              </a:extLst>
            </p:cNvPr>
            <p:cNvSpPr/>
            <p:nvPr userDrawn="1"/>
          </p:nvSpPr>
          <p:spPr>
            <a:xfrm rot="2567267">
              <a:off x="7440763" y="2109403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590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132">
            <a:extLst>
              <a:ext uri="{FF2B5EF4-FFF2-40B4-BE49-F238E27FC236}">
                <a16:creationId xmlns:a16="http://schemas.microsoft.com/office/drawing/2014/main" id="{C064EFD0-50A1-C341-B782-5ECDA61747F3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C908F7FE-3A47-934E-867E-2591FBF9C90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CC0B05F-32C8-F045-940C-175E46E84B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61736-F48F-E24C-AF5B-5E539298027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469984" y="433083"/>
            <a:ext cx="9883815" cy="1542616"/>
          </a:xfrm>
          <a:noFill/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content Standard slide</a:t>
            </a:r>
            <a:br>
              <a:rPr lang="en-US" dirty="0"/>
            </a:br>
            <a:r>
              <a:rPr lang="en-US" dirty="0"/>
              <a:t>yellow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BDF3-E8FE-354F-98F6-E0B19FD92BE3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1458408" y="2176524"/>
            <a:ext cx="4343400" cy="4235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19CFF-EB28-BB4D-A0D2-4E4AAB8BA9DA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6096000" y="2176524"/>
            <a:ext cx="4343400" cy="4235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E745A4B-AFA4-934E-8E96-18852732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14974"/>
            <a:ext cx="2743200" cy="365125"/>
          </a:xfrm>
        </p:spPr>
        <p:txBody>
          <a:bodyPr/>
          <a:lstStyle/>
          <a:p>
            <a:fld id="{DF6941DB-9507-374D-A086-C782A5B16465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11B4C9-AAB5-B947-9E11-6AA20B88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1497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2B003B-736E-E84D-A64C-E8A88160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24BCD7-E540-4B4E-B620-FCEB8BF552F6}"/>
              </a:ext>
            </a:extLst>
          </p:cNvPr>
          <p:cNvGrpSpPr/>
          <p:nvPr userDrawn="1"/>
        </p:nvGrpSpPr>
        <p:grpSpPr>
          <a:xfrm rot="5400000">
            <a:off x="-1822108" y="1606108"/>
            <a:ext cx="5350702" cy="27434"/>
            <a:chOff x="2809891" y="966204"/>
            <a:chExt cx="5350702" cy="2743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4C27B67-5B86-6D48-9AB9-6075E00B5967}"/>
                </a:ext>
              </a:extLst>
            </p:cNvPr>
            <p:cNvSpPr/>
            <p:nvPr userDrawn="1"/>
          </p:nvSpPr>
          <p:spPr>
            <a:xfrm rot="2567267">
              <a:off x="4092298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E27DC46-73E3-4149-91AB-5C889234EE52}"/>
                </a:ext>
              </a:extLst>
            </p:cNvPr>
            <p:cNvSpPr/>
            <p:nvPr userDrawn="1"/>
          </p:nvSpPr>
          <p:spPr>
            <a:xfrm rot="2567267">
              <a:off x="394980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E8C6B4B-F5D8-974D-B3B9-F658294A3C91}"/>
                </a:ext>
              </a:extLst>
            </p:cNvPr>
            <p:cNvSpPr/>
            <p:nvPr userDrawn="1"/>
          </p:nvSpPr>
          <p:spPr>
            <a:xfrm rot="2567267">
              <a:off x="380731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D1ABECD-CC2E-7940-98B0-F0F4B713C8E1}"/>
                </a:ext>
              </a:extLst>
            </p:cNvPr>
            <p:cNvSpPr/>
            <p:nvPr userDrawn="1"/>
          </p:nvSpPr>
          <p:spPr>
            <a:xfrm rot="2567267">
              <a:off x="366482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21B0D0B-857E-DA44-8096-22453D4534FC}"/>
                </a:ext>
              </a:extLst>
            </p:cNvPr>
            <p:cNvSpPr/>
            <p:nvPr userDrawn="1"/>
          </p:nvSpPr>
          <p:spPr>
            <a:xfrm rot="2567267">
              <a:off x="352234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BBC3456-38A3-B640-AB20-07121145B943}"/>
                </a:ext>
              </a:extLst>
            </p:cNvPr>
            <p:cNvSpPr/>
            <p:nvPr userDrawn="1"/>
          </p:nvSpPr>
          <p:spPr>
            <a:xfrm rot="2567267">
              <a:off x="337985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30AD479-7A34-7847-AB1D-03380B7BBB97}"/>
                </a:ext>
              </a:extLst>
            </p:cNvPr>
            <p:cNvSpPr/>
            <p:nvPr userDrawn="1"/>
          </p:nvSpPr>
          <p:spPr>
            <a:xfrm rot="2567267">
              <a:off x="323736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822F0A9-D309-534F-8FCB-7829C2032D56}"/>
                </a:ext>
              </a:extLst>
            </p:cNvPr>
            <p:cNvSpPr/>
            <p:nvPr userDrawn="1"/>
          </p:nvSpPr>
          <p:spPr>
            <a:xfrm rot="2567267">
              <a:off x="309487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A70DA78-F658-4341-969B-10E66CBC2DEC}"/>
                </a:ext>
              </a:extLst>
            </p:cNvPr>
            <p:cNvSpPr/>
            <p:nvPr userDrawn="1"/>
          </p:nvSpPr>
          <p:spPr>
            <a:xfrm rot="2567267">
              <a:off x="295238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1FCB1C9-2A94-5A42-842F-CE5AD272504F}"/>
                </a:ext>
              </a:extLst>
            </p:cNvPr>
            <p:cNvSpPr/>
            <p:nvPr userDrawn="1"/>
          </p:nvSpPr>
          <p:spPr>
            <a:xfrm rot="2567267">
              <a:off x="280989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2EC8BCF-32F9-224D-8F5B-A02BF975AFA1}"/>
                </a:ext>
              </a:extLst>
            </p:cNvPr>
            <p:cNvSpPr/>
            <p:nvPr userDrawn="1"/>
          </p:nvSpPr>
          <p:spPr>
            <a:xfrm rot="2567267">
              <a:off x="5374632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96A581C-8105-E342-9B99-93C41207B02E}"/>
                </a:ext>
              </a:extLst>
            </p:cNvPr>
            <p:cNvSpPr/>
            <p:nvPr userDrawn="1"/>
          </p:nvSpPr>
          <p:spPr>
            <a:xfrm rot="2567267">
              <a:off x="5089653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7778446-614D-C246-AF44-36FC8D33B61B}"/>
                </a:ext>
              </a:extLst>
            </p:cNvPr>
            <p:cNvSpPr/>
            <p:nvPr userDrawn="1"/>
          </p:nvSpPr>
          <p:spPr>
            <a:xfrm rot="2567267">
              <a:off x="494716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88C1D17-4BD2-9443-AED9-5B8C26FFEEAC}"/>
                </a:ext>
              </a:extLst>
            </p:cNvPr>
            <p:cNvSpPr/>
            <p:nvPr userDrawn="1"/>
          </p:nvSpPr>
          <p:spPr>
            <a:xfrm rot="2567267">
              <a:off x="480467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7D66B57-C382-EB43-8C6D-CF59F47A814A}"/>
                </a:ext>
              </a:extLst>
            </p:cNvPr>
            <p:cNvSpPr/>
            <p:nvPr userDrawn="1"/>
          </p:nvSpPr>
          <p:spPr>
            <a:xfrm rot="2567267">
              <a:off x="466218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E1EBCAD-E212-154D-B1B3-8AFA69150CF2}"/>
                </a:ext>
              </a:extLst>
            </p:cNvPr>
            <p:cNvSpPr/>
            <p:nvPr userDrawn="1"/>
          </p:nvSpPr>
          <p:spPr>
            <a:xfrm rot="2567267">
              <a:off x="451969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4F7C1EB-C325-0247-B4D0-628F255D96EB}"/>
                </a:ext>
              </a:extLst>
            </p:cNvPr>
            <p:cNvSpPr/>
            <p:nvPr userDrawn="1"/>
          </p:nvSpPr>
          <p:spPr>
            <a:xfrm rot="2567267">
              <a:off x="437720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CAE64C8-C2E2-4944-B022-15D7DE67F4AC}"/>
                </a:ext>
              </a:extLst>
            </p:cNvPr>
            <p:cNvSpPr/>
            <p:nvPr userDrawn="1"/>
          </p:nvSpPr>
          <p:spPr>
            <a:xfrm rot="2567267">
              <a:off x="423471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F568DC8-E477-5E46-8ABC-C40E72B9EDEC}"/>
                </a:ext>
              </a:extLst>
            </p:cNvPr>
            <p:cNvSpPr/>
            <p:nvPr userDrawn="1"/>
          </p:nvSpPr>
          <p:spPr>
            <a:xfrm rot="2567267">
              <a:off x="651249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245B211-A0EF-BC4C-A740-7D24E9CC7A0B}"/>
                </a:ext>
              </a:extLst>
            </p:cNvPr>
            <p:cNvSpPr/>
            <p:nvPr userDrawn="1"/>
          </p:nvSpPr>
          <p:spPr>
            <a:xfrm rot="2567267">
              <a:off x="637001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8F3C0DE-799F-7B4A-948A-D818CB48B71E}"/>
                </a:ext>
              </a:extLst>
            </p:cNvPr>
            <p:cNvSpPr/>
            <p:nvPr userDrawn="1"/>
          </p:nvSpPr>
          <p:spPr>
            <a:xfrm rot="2567267">
              <a:off x="622752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4D00E87-4977-244F-A682-8BF5983D3E43}"/>
                </a:ext>
              </a:extLst>
            </p:cNvPr>
            <p:cNvSpPr/>
            <p:nvPr userDrawn="1"/>
          </p:nvSpPr>
          <p:spPr>
            <a:xfrm rot="2567267">
              <a:off x="6085030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54A30FB-5EAB-2747-91C2-D223BFAB52C3}"/>
                </a:ext>
              </a:extLst>
            </p:cNvPr>
            <p:cNvSpPr/>
            <p:nvPr userDrawn="1"/>
          </p:nvSpPr>
          <p:spPr>
            <a:xfrm rot="2567267">
              <a:off x="594254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0F5AE9-61D8-584B-8F0C-9CEF4685F8F2}"/>
                </a:ext>
              </a:extLst>
            </p:cNvPr>
            <p:cNvSpPr/>
            <p:nvPr userDrawn="1"/>
          </p:nvSpPr>
          <p:spPr>
            <a:xfrm rot="2567267">
              <a:off x="580005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05F4BAA-D7E9-7B4A-8E4A-B993B8DD909A}"/>
                </a:ext>
              </a:extLst>
            </p:cNvPr>
            <p:cNvSpPr/>
            <p:nvPr userDrawn="1"/>
          </p:nvSpPr>
          <p:spPr>
            <a:xfrm rot="2567267">
              <a:off x="565756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58AFE56-DB22-2B45-99C5-FC77944A2593}"/>
                </a:ext>
              </a:extLst>
            </p:cNvPr>
            <p:cNvSpPr/>
            <p:nvPr userDrawn="1"/>
          </p:nvSpPr>
          <p:spPr>
            <a:xfrm rot="2567267">
              <a:off x="551507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2B2ABFD-62BF-FC40-9105-F7A444BCA25F}"/>
                </a:ext>
              </a:extLst>
            </p:cNvPr>
            <p:cNvSpPr/>
            <p:nvPr userDrawn="1"/>
          </p:nvSpPr>
          <p:spPr>
            <a:xfrm rot="2567267">
              <a:off x="523009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38DF7FD-F870-6C44-8BDB-6D6949CE3C55}"/>
                </a:ext>
              </a:extLst>
            </p:cNvPr>
            <p:cNvSpPr/>
            <p:nvPr userDrawn="1"/>
          </p:nvSpPr>
          <p:spPr>
            <a:xfrm rot="2567267">
              <a:off x="779483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D7DAEF0-3E7D-2D48-BB65-E6C5F6B7AFD6}"/>
                </a:ext>
              </a:extLst>
            </p:cNvPr>
            <p:cNvSpPr/>
            <p:nvPr userDrawn="1"/>
          </p:nvSpPr>
          <p:spPr>
            <a:xfrm rot="2567267">
              <a:off x="765234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1A6EC4C-D6E3-624C-A15A-B82138E5B100}"/>
                </a:ext>
              </a:extLst>
            </p:cNvPr>
            <p:cNvSpPr/>
            <p:nvPr userDrawn="1"/>
          </p:nvSpPr>
          <p:spPr>
            <a:xfrm rot="2567267">
              <a:off x="750985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81FF334-65C4-8546-B9E8-88FC7CBE0331}"/>
                </a:ext>
              </a:extLst>
            </p:cNvPr>
            <p:cNvSpPr/>
            <p:nvPr userDrawn="1"/>
          </p:nvSpPr>
          <p:spPr>
            <a:xfrm rot="2567267">
              <a:off x="7367364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3CD4BF7-6AC8-B947-BC57-71EDAFF10795}"/>
                </a:ext>
              </a:extLst>
            </p:cNvPr>
            <p:cNvSpPr/>
            <p:nvPr userDrawn="1"/>
          </p:nvSpPr>
          <p:spPr>
            <a:xfrm rot="2567267">
              <a:off x="722487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9E49BFE-E7D4-1048-9E68-9916E0E01819}"/>
                </a:ext>
              </a:extLst>
            </p:cNvPr>
            <p:cNvSpPr/>
            <p:nvPr userDrawn="1"/>
          </p:nvSpPr>
          <p:spPr>
            <a:xfrm rot="2567267">
              <a:off x="708238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4897D97-FB47-F74F-B722-049D4F7372E6}"/>
                </a:ext>
              </a:extLst>
            </p:cNvPr>
            <p:cNvSpPr/>
            <p:nvPr userDrawn="1"/>
          </p:nvSpPr>
          <p:spPr>
            <a:xfrm rot="2567267">
              <a:off x="693989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C11EE1-4578-FB4F-95FA-54FA61FBF693}"/>
                </a:ext>
              </a:extLst>
            </p:cNvPr>
            <p:cNvSpPr/>
            <p:nvPr userDrawn="1"/>
          </p:nvSpPr>
          <p:spPr>
            <a:xfrm rot="2567267">
              <a:off x="679740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7047CFA-F387-224E-9C7F-7A2A2F4C95DB}"/>
                </a:ext>
              </a:extLst>
            </p:cNvPr>
            <p:cNvSpPr/>
            <p:nvPr userDrawn="1"/>
          </p:nvSpPr>
          <p:spPr>
            <a:xfrm rot="2567267">
              <a:off x="665491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956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Yellow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697FC7B-5768-4044-BEA1-8C0CCEC9A515}"/>
              </a:ext>
            </a:extLst>
          </p:cNvPr>
          <p:cNvGrpSpPr/>
          <p:nvPr userDrawn="1"/>
        </p:nvGrpSpPr>
        <p:grpSpPr>
          <a:xfrm>
            <a:off x="381000" y="756596"/>
            <a:ext cx="11430000" cy="457200"/>
            <a:chOff x="381000" y="657740"/>
            <a:chExt cx="11430000" cy="45720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3B717E1-8CC3-E94D-9C63-D56A799E73A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81000" y="657740"/>
              <a:ext cx="114300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2BEB051-CE81-8F4E-BC18-8261C3DB164C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5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4A0BC87-C13A-C64A-A523-DDBB69B6F240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158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C908F7FE-3A47-934E-867E-2591FBF9C90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CC0B05F-32C8-F045-940C-175E46E84B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61736-F48F-E24C-AF5B-5E539298027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433083"/>
            <a:ext cx="10515600" cy="1542616"/>
          </a:xfrm>
          <a:solidFill>
            <a:schemeClr val="bg1"/>
          </a:solidFill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content Standard slide</a:t>
            </a:r>
            <a:br>
              <a:rPr lang="en-US" dirty="0"/>
            </a:br>
            <a:r>
              <a:rPr lang="en-US" dirty="0"/>
              <a:t>yellow 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BDF3-E8FE-354F-98F6-E0B19FD92BE3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1206745" y="2095499"/>
            <a:ext cx="4572000" cy="41656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19CFF-EB28-BB4D-A0D2-4E4AAB8BA9DA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6191865" y="2095499"/>
            <a:ext cx="4572000" cy="41656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E745A4B-AFA4-934E-8E96-18852732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14974"/>
            <a:ext cx="2743200" cy="365125"/>
          </a:xfrm>
        </p:spPr>
        <p:txBody>
          <a:bodyPr/>
          <a:lstStyle/>
          <a:p>
            <a:fld id="{DF6941DB-9507-374D-A086-C782A5B16465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11B4C9-AAB5-B947-9E11-6AA20B88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1497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2B003B-736E-E84D-A64C-E8A88160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EDA44F-3DEF-5B48-BD6F-D1DF6D8E0BFC}"/>
              </a:ext>
            </a:extLst>
          </p:cNvPr>
          <p:cNvGrpSpPr/>
          <p:nvPr userDrawn="1"/>
        </p:nvGrpSpPr>
        <p:grpSpPr>
          <a:xfrm>
            <a:off x="-318119" y="6522910"/>
            <a:ext cx="5257800" cy="27434"/>
            <a:chOff x="-156114" y="6592219"/>
            <a:chExt cx="5257800" cy="2743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7DE260D-679E-DE47-A233-0DACDE0A5125}"/>
                </a:ext>
              </a:extLst>
            </p:cNvPr>
            <p:cNvSpPr/>
            <p:nvPr userDrawn="1"/>
          </p:nvSpPr>
          <p:spPr>
            <a:xfrm rot="19032733" flipV="1">
              <a:off x="112537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607B1DA-36DE-2645-95EF-07193EB347E3}"/>
                </a:ext>
              </a:extLst>
            </p:cNvPr>
            <p:cNvSpPr/>
            <p:nvPr userDrawn="1"/>
          </p:nvSpPr>
          <p:spPr>
            <a:xfrm rot="19032733" flipV="1">
              <a:off x="982985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91F1877-5BC6-0349-B2BE-5F99108A55EF}"/>
                </a:ext>
              </a:extLst>
            </p:cNvPr>
            <p:cNvSpPr/>
            <p:nvPr userDrawn="1"/>
          </p:nvSpPr>
          <p:spPr>
            <a:xfrm rot="19032733" flipV="1">
              <a:off x="84059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B3D972E-1202-D748-A707-FDDBCAEA58E7}"/>
                </a:ext>
              </a:extLst>
            </p:cNvPr>
            <p:cNvSpPr/>
            <p:nvPr userDrawn="1"/>
          </p:nvSpPr>
          <p:spPr>
            <a:xfrm rot="19032733" flipV="1">
              <a:off x="69821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82144F3-2215-E74A-95E7-1614A63026EC}"/>
                </a:ext>
              </a:extLst>
            </p:cNvPr>
            <p:cNvSpPr/>
            <p:nvPr userDrawn="1"/>
          </p:nvSpPr>
          <p:spPr>
            <a:xfrm rot="19032733" flipV="1">
              <a:off x="55582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3599A84-5733-C441-8C29-D045A0C2397E}"/>
                </a:ext>
              </a:extLst>
            </p:cNvPr>
            <p:cNvSpPr/>
            <p:nvPr userDrawn="1"/>
          </p:nvSpPr>
          <p:spPr>
            <a:xfrm rot="19032733" flipV="1">
              <a:off x="413436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C5436A2-C105-3146-AAFD-F71F00A7135D}"/>
                </a:ext>
              </a:extLst>
            </p:cNvPr>
            <p:cNvSpPr/>
            <p:nvPr userDrawn="1"/>
          </p:nvSpPr>
          <p:spPr>
            <a:xfrm rot="19032733" flipV="1">
              <a:off x="27104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964FFF0-5AA6-7C4A-812D-56ED76C57B7F}"/>
                </a:ext>
              </a:extLst>
            </p:cNvPr>
            <p:cNvSpPr/>
            <p:nvPr userDrawn="1"/>
          </p:nvSpPr>
          <p:spPr>
            <a:xfrm rot="19032733" flipV="1">
              <a:off x="128661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F8ED248-129D-B549-845D-DE34D9EA9F47}"/>
                </a:ext>
              </a:extLst>
            </p:cNvPr>
            <p:cNvSpPr/>
            <p:nvPr userDrawn="1"/>
          </p:nvSpPr>
          <p:spPr>
            <a:xfrm rot="19032733" flipV="1">
              <a:off x="-1372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4840A42-A4CC-6E45-9C6B-629FB97D11F2}"/>
                </a:ext>
              </a:extLst>
            </p:cNvPr>
            <p:cNvSpPr/>
            <p:nvPr userDrawn="1"/>
          </p:nvSpPr>
          <p:spPr>
            <a:xfrm rot="19032733" flipV="1">
              <a:off x="-156114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16D6D2F-B990-BF49-BE4A-15721B8C457F}"/>
                </a:ext>
              </a:extLst>
            </p:cNvPr>
            <p:cNvSpPr/>
            <p:nvPr userDrawn="1"/>
          </p:nvSpPr>
          <p:spPr>
            <a:xfrm rot="19032733" flipV="1">
              <a:off x="2406859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7745831-395D-644C-93E6-9232E9D12CBB}"/>
                </a:ext>
              </a:extLst>
            </p:cNvPr>
            <p:cNvSpPr/>
            <p:nvPr userDrawn="1"/>
          </p:nvSpPr>
          <p:spPr>
            <a:xfrm rot="19032733" flipV="1">
              <a:off x="2122085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8E6F430-8BFB-7547-BAED-FBB38E4D7422}"/>
                </a:ext>
              </a:extLst>
            </p:cNvPr>
            <p:cNvSpPr/>
            <p:nvPr userDrawn="1"/>
          </p:nvSpPr>
          <p:spPr>
            <a:xfrm rot="19032733" flipV="1">
              <a:off x="197969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60BBB1-09C4-BD42-BCBC-FD974A8B3143}"/>
                </a:ext>
              </a:extLst>
            </p:cNvPr>
            <p:cNvSpPr/>
            <p:nvPr userDrawn="1"/>
          </p:nvSpPr>
          <p:spPr>
            <a:xfrm rot="19032733" flipV="1">
              <a:off x="183731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FDA60A0-2CBE-7A4A-951B-C5FB71EB4BD2}"/>
                </a:ext>
              </a:extLst>
            </p:cNvPr>
            <p:cNvSpPr/>
            <p:nvPr userDrawn="1"/>
          </p:nvSpPr>
          <p:spPr>
            <a:xfrm rot="19032733" flipV="1">
              <a:off x="169492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CFA6BFC-EEB3-F343-A813-D08F45F326CC}"/>
                </a:ext>
              </a:extLst>
            </p:cNvPr>
            <p:cNvSpPr/>
            <p:nvPr userDrawn="1"/>
          </p:nvSpPr>
          <p:spPr>
            <a:xfrm rot="19032733" flipV="1">
              <a:off x="1552535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FACE3B3-9675-6742-BF62-32280371031F}"/>
                </a:ext>
              </a:extLst>
            </p:cNvPr>
            <p:cNvSpPr/>
            <p:nvPr userDrawn="1"/>
          </p:nvSpPr>
          <p:spPr>
            <a:xfrm rot="19032733" flipV="1">
              <a:off x="141014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140A8AA-9C80-2048-91AB-C5B62C3BE19F}"/>
                </a:ext>
              </a:extLst>
            </p:cNvPr>
            <p:cNvSpPr/>
            <p:nvPr userDrawn="1"/>
          </p:nvSpPr>
          <p:spPr>
            <a:xfrm rot="19032733" flipV="1">
              <a:off x="126776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07D5876-6C74-EE41-BC3D-61B816557777}"/>
                </a:ext>
              </a:extLst>
            </p:cNvPr>
            <p:cNvSpPr/>
            <p:nvPr userDrawn="1"/>
          </p:nvSpPr>
          <p:spPr>
            <a:xfrm rot="19032733" flipV="1">
              <a:off x="3545959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BB8FD1B-0AFB-034C-A4F2-F3B9E0DC70ED}"/>
                </a:ext>
              </a:extLst>
            </p:cNvPr>
            <p:cNvSpPr/>
            <p:nvPr userDrawn="1"/>
          </p:nvSpPr>
          <p:spPr>
            <a:xfrm rot="19032733" flipV="1">
              <a:off x="3403571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397EC44-DB20-774E-BE56-410A5CDFF508}"/>
                </a:ext>
              </a:extLst>
            </p:cNvPr>
            <p:cNvSpPr/>
            <p:nvPr userDrawn="1"/>
          </p:nvSpPr>
          <p:spPr>
            <a:xfrm rot="19032733" flipV="1">
              <a:off x="3261184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A4EFE79-9409-8C4F-A47C-8DD99FBB8510}"/>
                </a:ext>
              </a:extLst>
            </p:cNvPr>
            <p:cNvSpPr/>
            <p:nvPr userDrawn="1"/>
          </p:nvSpPr>
          <p:spPr>
            <a:xfrm rot="19032733" flipV="1">
              <a:off x="3118796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FED151B-D6EB-7F42-A103-EBE4C7D08F0A}"/>
                </a:ext>
              </a:extLst>
            </p:cNvPr>
            <p:cNvSpPr/>
            <p:nvPr userDrawn="1"/>
          </p:nvSpPr>
          <p:spPr>
            <a:xfrm rot="19032733" flipV="1">
              <a:off x="2976409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47635F0-9A1E-4B45-85E6-6878F6620CEB}"/>
                </a:ext>
              </a:extLst>
            </p:cNvPr>
            <p:cNvSpPr/>
            <p:nvPr userDrawn="1"/>
          </p:nvSpPr>
          <p:spPr>
            <a:xfrm rot="19032733" flipV="1">
              <a:off x="283402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5F792B3-080D-6342-9286-F11697A073ED}"/>
                </a:ext>
              </a:extLst>
            </p:cNvPr>
            <p:cNvSpPr/>
            <p:nvPr userDrawn="1"/>
          </p:nvSpPr>
          <p:spPr>
            <a:xfrm rot="19032733" flipV="1">
              <a:off x="2691634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E8CA437-AE04-634B-89C0-FBAC600F978C}"/>
                </a:ext>
              </a:extLst>
            </p:cNvPr>
            <p:cNvSpPr/>
            <p:nvPr userDrawn="1"/>
          </p:nvSpPr>
          <p:spPr>
            <a:xfrm rot="19032733" flipV="1">
              <a:off x="254924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5D4B57D-A3FE-9D45-BBC9-223202E8E8AA}"/>
                </a:ext>
              </a:extLst>
            </p:cNvPr>
            <p:cNvSpPr/>
            <p:nvPr userDrawn="1"/>
          </p:nvSpPr>
          <p:spPr>
            <a:xfrm rot="19032733" flipV="1">
              <a:off x="226447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9B71A07-9631-294E-9309-22FEA2FBACAA}"/>
                </a:ext>
              </a:extLst>
            </p:cNvPr>
            <p:cNvSpPr/>
            <p:nvPr userDrawn="1"/>
          </p:nvSpPr>
          <p:spPr>
            <a:xfrm rot="19032733" flipV="1">
              <a:off x="482744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7846355-45AD-CB41-9B1A-EDF158CE40B6}"/>
                </a:ext>
              </a:extLst>
            </p:cNvPr>
            <p:cNvSpPr/>
            <p:nvPr userDrawn="1"/>
          </p:nvSpPr>
          <p:spPr>
            <a:xfrm rot="19032733" flipV="1">
              <a:off x="468505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8DBA6BC-D544-C944-82C4-F1749EC8F749}"/>
                </a:ext>
              </a:extLst>
            </p:cNvPr>
            <p:cNvSpPr/>
            <p:nvPr userDrawn="1"/>
          </p:nvSpPr>
          <p:spPr>
            <a:xfrm rot="19032733" flipV="1">
              <a:off x="454267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8D32AE3-F6B2-324E-95FF-B04C3B960C02}"/>
                </a:ext>
              </a:extLst>
            </p:cNvPr>
            <p:cNvSpPr/>
            <p:nvPr userDrawn="1"/>
          </p:nvSpPr>
          <p:spPr>
            <a:xfrm rot="19032733" flipV="1">
              <a:off x="440028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423D743-24E2-D44E-9D9A-3ACAC8DFA014}"/>
                </a:ext>
              </a:extLst>
            </p:cNvPr>
            <p:cNvSpPr/>
            <p:nvPr userDrawn="1"/>
          </p:nvSpPr>
          <p:spPr>
            <a:xfrm rot="19032733" flipV="1">
              <a:off x="4257896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188BA85-D7E0-FD4E-A499-B424DF8D45E9}"/>
                </a:ext>
              </a:extLst>
            </p:cNvPr>
            <p:cNvSpPr/>
            <p:nvPr userDrawn="1"/>
          </p:nvSpPr>
          <p:spPr>
            <a:xfrm rot="19032733" flipV="1">
              <a:off x="411550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ECD83C0-C276-524D-A3C0-E5DAB264A500}"/>
                </a:ext>
              </a:extLst>
            </p:cNvPr>
            <p:cNvSpPr/>
            <p:nvPr userDrawn="1"/>
          </p:nvSpPr>
          <p:spPr>
            <a:xfrm rot="19032733" flipV="1">
              <a:off x="3973121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B0831B9-DFB4-F746-857B-C60F45968960}"/>
                </a:ext>
              </a:extLst>
            </p:cNvPr>
            <p:cNvSpPr/>
            <p:nvPr userDrawn="1"/>
          </p:nvSpPr>
          <p:spPr>
            <a:xfrm rot="19032733" flipV="1">
              <a:off x="383073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61EC368-388B-614D-89BD-C245C1E706A6}"/>
                </a:ext>
              </a:extLst>
            </p:cNvPr>
            <p:cNvSpPr/>
            <p:nvPr userDrawn="1"/>
          </p:nvSpPr>
          <p:spPr>
            <a:xfrm rot="19032733" flipV="1">
              <a:off x="3688346" y="6592219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6464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>
            <a:extLst>
              <a:ext uri="{FF2B5EF4-FFF2-40B4-BE49-F238E27FC236}">
                <a16:creationId xmlns:a16="http://schemas.microsoft.com/office/drawing/2014/main" id="{A3C4F814-5BC6-7C41-A305-1920B296EA57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32E66FF8-741D-1F49-B33B-C29F677475F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1F72A5F-C23E-DF41-9F27-F27983CA35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867" y="5561580"/>
            <a:ext cx="581563" cy="782732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EC3B8C7-06F7-AE45-B4D4-44649D3044E7}"/>
              </a:ext>
            </a:extLst>
          </p:cNvPr>
          <p:cNvGrpSpPr/>
          <p:nvPr userDrawn="1"/>
        </p:nvGrpSpPr>
        <p:grpSpPr>
          <a:xfrm>
            <a:off x="839526" y="-1055526"/>
            <a:ext cx="27434" cy="5350702"/>
            <a:chOff x="839526" y="-1055526"/>
            <a:chExt cx="27434" cy="535070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E0C031-63BC-F647-A069-413D9C134E0D}"/>
                </a:ext>
              </a:extLst>
            </p:cNvPr>
            <p:cNvSpPr/>
            <p:nvPr userDrawn="1"/>
          </p:nvSpPr>
          <p:spPr>
            <a:xfrm rot="7967267">
              <a:off x="670364" y="396045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6AEB4B9-E0A7-F44B-88C7-D22B53FFE0A4}"/>
                </a:ext>
              </a:extLst>
            </p:cNvPr>
            <p:cNvSpPr/>
            <p:nvPr userDrawn="1"/>
          </p:nvSpPr>
          <p:spPr>
            <a:xfrm rot="7967267">
              <a:off x="670364" y="25355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BB393C1-A678-384B-AFB8-354413641826}"/>
                </a:ext>
              </a:extLst>
            </p:cNvPr>
            <p:cNvSpPr/>
            <p:nvPr userDrawn="1"/>
          </p:nvSpPr>
          <p:spPr>
            <a:xfrm rot="7967267">
              <a:off x="670364" y="11106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21CE6D-F1D7-C546-ADFD-3A0C8B876457}"/>
                </a:ext>
              </a:extLst>
            </p:cNvPr>
            <p:cNvSpPr/>
            <p:nvPr userDrawn="1"/>
          </p:nvSpPr>
          <p:spPr>
            <a:xfrm rot="7967267">
              <a:off x="670363" y="-31424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0B7B9B-FC4B-AF4B-88DF-63A1B949C380}"/>
                </a:ext>
              </a:extLst>
            </p:cNvPr>
            <p:cNvSpPr/>
            <p:nvPr userDrawn="1"/>
          </p:nvSpPr>
          <p:spPr>
            <a:xfrm rot="7967267">
              <a:off x="670363" y="-17391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0513FB-B357-D444-834C-4419F8146BBC}"/>
                </a:ext>
              </a:extLst>
            </p:cNvPr>
            <p:cNvSpPr/>
            <p:nvPr userDrawn="1"/>
          </p:nvSpPr>
          <p:spPr>
            <a:xfrm rot="7967267">
              <a:off x="670363" y="-31640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DCE802-B03E-1A4B-A49A-8CC4D98B788A}"/>
                </a:ext>
              </a:extLst>
            </p:cNvPr>
            <p:cNvSpPr/>
            <p:nvPr userDrawn="1"/>
          </p:nvSpPr>
          <p:spPr>
            <a:xfrm rot="7967267">
              <a:off x="670363" y="-45889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8938261-3CF6-9C41-961B-B19EA7FE41B7}"/>
                </a:ext>
              </a:extLst>
            </p:cNvPr>
            <p:cNvSpPr/>
            <p:nvPr userDrawn="1"/>
          </p:nvSpPr>
          <p:spPr>
            <a:xfrm rot="7967267">
              <a:off x="670363" y="-60138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24B90D0-7D8A-2847-9665-D0D5246B4CB5}"/>
                </a:ext>
              </a:extLst>
            </p:cNvPr>
            <p:cNvSpPr/>
            <p:nvPr userDrawn="1"/>
          </p:nvSpPr>
          <p:spPr>
            <a:xfrm rot="7967267">
              <a:off x="670363" y="-74387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19B1D43-E692-0B42-8E67-778649AE80A0}"/>
                </a:ext>
              </a:extLst>
            </p:cNvPr>
            <p:cNvSpPr/>
            <p:nvPr userDrawn="1"/>
          </p:nvSpPr>
          <p:spPr>
            <a:xfrm rot="7967267">
              <a:off x="670363" y="-8863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AB509DF-3C79-1D45-91BC-40EA7C49BC71}"/>
                </a:ext>
              </a:extLst>
            </p:cNvPr>
            <p:cNvSpPr/>
            <p:nvPr userDrawn="1"/>
          </p:nvSpPr>
          <p:spPr>
            <a:xfrm rot="7967267">
              <a:off x="670364" y="167837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8FE6DD2-EF90-414D-941E-5AA197D59344}"/>
                </a:ext>
              </a:extLst>
            </p:cNvPr>
            <p:cNvSpPr/>
            <p:nvPr userDrawn="1"/>
          </p:nvSpPr>
          <p:spPr>
            <a:xfrm rot="7967267">
              <a:off x="670364" y="139340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3EB4573-3388-0A48-92AC-467F7AAAC005}"/>
                </a:ext>
              </a:extLst>
            </p:cNvPr>
            <p:cNvSpPr/>
            <p:nvPr userDrawn="1"/>
          </p:nvSpPr>
          <p:spPr>
            <a:xfrm rot="7967267">
              <a:off x="670363" y="125091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1918B1D-F3A5-704E-AF69-5ECC8A89FBA8}"/>
                </a:ext>
              </a:extLst>
            </p:cNvPr>
            <p:cNvSpPr/>
            <p:nvPr userDrawn="1"/>
          </p:nvSpPr>
          <p:spPr>
            <a:xfrm rot="7967267">
              <a:off x="670363" y="110842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5F71036-8EF9-5841-BDC7-0373F616745C}"/>
                </a:ext>
              </a:extLst>
            </p:cNvPr>
            <p:cNvSpPr/>
            <p:nvPr userDrawn="1"/>
          </p:nvSpPr>
          <p:spPr>
            <a:xfrm rot="7967267">
              <a:off x="670363" y="96593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ECBCA55-C636-B34F-A77A-0D8C0CE1EEE5}"/>
                </a:ext>
              </a:extLst>
            </p:cNvPr>
            <p:cNvSpPr/>
            <p:nvPr userDrawn="1"/>
          </p:nvSpPr>
          <p:spPr>
            <a:xfrm rot="7967267">
              <a:off x="670363" y="82344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9FA3D28-BCE9-264D-8DDA-9D8ADAA6F85B}"/>
                </a:ext>
              </a:extLst>
            </p:cNvPr>
            <p:cNvSpPr/>
            <p:nvPr userDrawn="1"/>
          </p:nvSpPr>
          <p:spPr>
            <a:xfrm rot="7967267">
              <a:off x="670363" y="68095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BBF30EE-0F02-8C4E-B439-2D83B08594CC}"/>
                </a:ext>
              </a:extLst>
            </p:cNvPr>
            <p:cNvSpPr/>
            <p:nvPr userDrawn="1"/>
          </p:nvSpPr>
          <p:spPr>
            <a:xfrm rot="7967267">
              <a:off x="670363" y="5384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3A6EBFB-A023-7F40-9746-C4A399B9789E}"/>
                </a:ext>
              </a:extLst>
            </p:cNvPr>
            <p:cNvSpPr/>
            <p:nvPr userDrawn="1"/>
          </p:nvSpPr>
          <p:spPr>
            <a:xfrm rot="7967267">
              <a:off x="670363" y="281624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04D4232-C0EA-734D-86F3-AE4E2EA38D63}"/>
                </a:ext>
              </a:extLst>
            </p:cNvPr>
            <p:cNvSpPr/>
            <p:nvPr userDrawn="1"/>
          </p:nvSpPr>
          <p:spPr>
            <a:xfrm rot="7967267">
              <a:off x="670363" y="267375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2552185-014B-AE49-9A54-E177A29D4714}"/>
                </a:ext>
              </a:extLst>
            </p:cNvPr>
            <p:cNvSpPr/>
            <p:nvPr userDrawn="1"/>
          </p:nvSpPr>
          <p:spPr>
            <a:xfrm rot="7967267">
              <a:off x="670363" y="253126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859F9FE-144D-9E4D-8564-D6671BDAC95D}"/>
                </a:ext>
              </a:extLst>
            </p:cNvPr>
            <p:cNvSpPr/>
            <p:nvPr userDrawn="1"/>
          </p:nvSpPr>
          <p:spPr>
            <a:xfrm rot="7967267">
              <a:off x="670362" y="238877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56C9E5D-465C-DD47-B6FA-5BCA32ECF2A6}"/>
                </a:ext>
              </a:extLst>
            </p:cNvPr>
            <p:cNvSpPr/>
            <p:nvPr userDrawn="1"/>
          </p:nvSpPr>
          <p:spPr>
            <a:xfrm rot="7967267">
              <a:off x="670362" y="224628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CE7896C-B135-7644-B449-6E6E0539817C}"/>
                </a:ext>
              </a:extLst>
            </p:cNvPr>
            <p:cNvSpPr/>
            <p:nvPr userDrawn="1"/>
          </p:nvSpPr>
          <p:spPr>
            <a:xfrm rot="7967267">
              <a:off x="670362" y="210379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51F98D5-461D-C64B-93FF-185119723BAE}"/>
                </a:ext>
              </a:extLst>
            </p:cNvPr>
            <p:cNvSpPr/>
            <p:nvPr userDrawn="1"/>
          </p:nvSpPr>
          <p:spPr>
            <a:xfrm rot="7967267">
              <a:off x="670362" y="196130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8C46AA3-3779-6848-80A8-33AB143ECB0E}"/>
                </a:ext>
              </a:extLst>
            </p:cNvPr>
            <p:cNvSpPr/>
            <p:nvPr userDrawn="1"/>
          </p:nvSpPr>
          <p:spPr>
            <a:xfrm rot="7967267">
              <a:off x="670362" y="181881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45BBB23-A29D-EB43-A0F0-47F4A37EEB44}"/>
                </a:ext>
              </a:extLst>
            </p:cNvPr>
            <p:cNvSpPr/>
            <p:nvPr userDrawn="1"/>
          </p:nvSpPr>
          <p:spPr>
            <a:xfrm rot="7967267">
              <a:off x="670362" y="153383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EC09BB3-78DE-394D-8BA4-F2A256DFCDCE}"/>
                </a:ext>
              </a:extLst>
            </p:cNvPr>
            <p:cNvSpPr/>
            <p:nvPr userDrawn="1"/>
          </p:nvSpPr>
          <p:spPr>
            <a:xfrm rot="7967267">
              <a:off x="670363" y="409858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5315B45-E2D5-7C4A-AED2-CACAE2253A1C}"/>
                </a:ext>
              </a:extLst>
            </p:cNvPr>
            <p:cNvSpPr/>
            <p:nvPr userDrawn="1"/>
          </p:nvSpPr>
          <p:spPr>
            <a:xfrm rot="7967267">
              <a:off x="670363" y="395609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72284CB-43E9-9E42-B118-F3E82F807E89}"/>
                </a:ext>
              </a:extLst>
            </p:cNvPr>
            <p:cNvSpPr/>
            <p:nvPr userDrawn="1"/>
          </p:nvSpPr>
          <p:spPr>
            <a:xfrm rot="7967267">
              <a:off x="670363" y="381360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4D1B05F-CD81-EC4D-B86F-9CA78EEED413}"/>
                </a:ext>
              </a:extLst>
            </p:cNvPr>
            <p:cNvSpPr/>
            <p:nvPr userDrawn="1"/>
          </p:nvSpPr>
          <p:spPr>
            <a:xfrm rot="7967267">
              <a:off x="670362" y="367111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6C6CD11-A7A1-A14F-B6B3-D5D0DC948B86}"/>
                </a:ext>
              </a:extLst>
            </p:cNvPr>
            <p:cNvSpPr/>
            <p:nvPr userDrawn="1"/>
          </p:nvSpPr>
          <p:spPr>
            <a:xfrm rot="7967267">
              <a:off x="670362" y="352862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DE787C2-2379-AC40-8134-F016015C5BFD}"/>
                </a:ext>
              </a:extLst>
            </p:cNvPr>
            <p:cNvSpPr/>
            <p:nvPr userDrawn="1"/>
          </p:nvSpPr>
          <p:spPr>
            <a:xfrm rot="7967267">
              <a:off x="670362" y="338613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4C53EF9-FA59-3C45-97B6-3492CCE226B7}"/>
                </a:ext>
              </a:extLst>
            </p:cNvPr>
            <p:cNvSpPr/>
            <p:nvPr userDrawn="1"/>
          </p:nvSpPr>
          <p:spPr>
            <a:xfrm rot="7967267">
              <a:off x="670362" y="324364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0F7981E-5A8C-C944-BB7E-CF8DDF55E69B}"/>
                </a:ext>
              </a:extLst>
            </p:cNvPr>
            <p:cNvSpPr/>
            <p:nvPr userDrawn="1"/>
          </p:nvSpPr>
          <p:spPr>
            <a:xfrm rot="7967267">
              <a:off x="670362" y="310115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CAC7108-3D24-A742-ADE5-422FCC8FDA20}"/>
                </a:ext>
              </a:extLst>
            </p:cNvPr>
            <p:cNvSpPr/>
            <p:nvPr userDrawn="1"/>
          </p:nvSpPr>
          <p:spPr>
            <a:xfrm rot="7967267">
              <a:off x="670362" y="295866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A61736-F48F-E24C-AF5B-5E539298027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469984" y="433083"/>
            <a:ext cx="9883815" cy="1542616"/>
          </a:xfrm>
          <a:noFill/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content Standard slide</a:t>
            </a:r>
            <a:br>
              <a:rPr lang="en-US" dirty="0"/>
            </a:br>
            <a:r>
              <a:rPr lang="en-US" dirty="0"/>
              <a:t>black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BDF3-E8FE-354F-98F6-E0B19FD92BE3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1458408" y="2176524"/>
            <a:ext cx="4343400" cy="4235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19CFF-EB28-BB4D-A0D2-4E4AAB8BA9DA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6096000" y="2176524"/>
            <a:ext cx="4343400" cy="42358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E745A4B-AFA4-934E-8E96-18852732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14974"/>
            <a:ext cx="2743200" cy="365125"/>
          </a:xfrm>
        </p:spPr>
        <p:txBody>
          <a:bodyPr/>
          <a:lstStyle/>
          <a:p>
            <a:fld id="{DF6941DB-9507-374D-A086-C782A5B16465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11B4C9-AAB5-B947-9E11-6AA20B88B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1497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2B003B-736E-E84D-A64C-E8A88160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37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Black Alt">
    <p:bg>
      <p:bgPr>
        <a:solidFill>
          <a:schemeClr val="tx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4D47FE2F-4BC3-FB4A-8D1B-10635CBC0A65}"/>
              </a:ext>
            </a:extLst>
          </p:cNvPr>
          <p:cNvGrpSpPr/>
          <p:nvPr userDrawn="1"/>
        </p:nvGrpSpPr>
        <p:grpSpPr>
          <a:xfrm>
            <a:off x="381000" y="756596"/>
            <a:ext cx="11430000" cy="457200"/>
            <a:chOff x="381000" y="657740"/>
            <a:chExt cx="11430000" cy="457200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BD9291-1D8F-2A49-91BB-70BAD294796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81000" y="657740"/>
              <a:ext cx="114300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FF963A6-6BAF-994F-AC19-4E8ABDB79C7C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5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EDB084-0C51-1F42-86B9-4F19042AE371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158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2A1A7CD-FA46-B640-BE72-2F279558243E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7242C65-A484-8E41-B5C8-F20E4C286B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867" y="5561580"/>
            <a:ext cx="581563" cy="782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A61736-F48F-E24C-AF5B-5E539298027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433083"/>
            <a:ext cx="10515600" cy="1542616"/>
          </a:xfrm>
          <a:solidFill>
            <a:srgbClr val="F2F2F2"/>
          </a:solidFill>
        </p:spPr>
        <p:txBody>
          <a:bodyPr anchor="t" anchorCtr="0">
            <a:no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content Standard slide</a:t>
            </a:r>
            <a:br>
              <a:rPr lang="en-US" dirty="0"/>
            </a:br>
            <a:r>
              <a:rPr lang="en-US" dirty="0"/>
              <a:t>black 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ABDF3-E8FE-354F-98F6-E0B19FD92BE3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1206745" y="2095499"/>
            <a:ext cx="4572000" cy="41656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19CFF-EB28-BB4D-A0D2-4E4AAB8BA9DA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6191865" y="2095499"/>
            <a:ext cx="4572000" cy="41656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5E77B99-D0CC-BC4B-AF5B-F236BB7C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11670"/>
            <a:ext cx="2743200" cy="365125"/>
          </a:xfrm>
        </p:spPr>
        <p:txBody>
          <a:bodyPr/>
          <a:lstStyle/>
          <a:p>
            <a:fld id="{14536A64-BD92-0642-B7AA-4F80979226B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8F08873-E201-F147-8999-A2B67468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1167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43CC37-B46D-254D-A901-6AD7361E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F2DCFD-E0B6-A44E-9E0C-5EAC6D75E91E}"/>
              </a:ext>
            </a:extLst>
          </p:cNvPr>
          <p:cNvGrpSpPr/>
          <p:nvPr userDrawn="1"/>
        </p:nvGrpSpPr>
        <p:grpSpPr>
          <a:xfrm flipV="1">
            <a:off x="-324544" y="6523115"/>
            <a:ext cx="5257800" cy="30177"/>
            <a:chOff x="3595234" y="2109401"/>
            <a:chExt cx="5259262" cy="27434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33A9C57-DC26-5947-B664-B7DFD51FEB68}"/>
                </a:ext>
              </a:extLst>
            </p:cNvPr>
            <p:cNvSpPr/>
            <p:nvPr userDrawn="1"/>
          </p:nvSpPr>
          <p:spPr>
            <a:xfrm rot="2567267">
              <a:off x="4877077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F573672-ABB1-B146-BBB0-B70C01E3F084}"/>
                </a:ext>
              </a:extLst>
            </p:cNvPr>
            <p:cNvSpPr/>
            <p:nvPr userDrawn="1"/>
          </p:nvSpPr>
          <p:spPr>
            <a:xfrm rot="2567267">
              <a:off x="4734650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E1423C-88FA-D149-B5FC-E3D84D81A191}"/>
                </a:ext>
              </a:extLst>
            </p:cNvPr>
            <p:cNvSpPr/>
            <p:nvPr userDrawn="1"/>
          </p:nvSpPr>
          <p:spPr>
            <a:xfrm rot="2567267">
              <a:off x="4592223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0E856B-62D4-0340-96C2-DDC60DE81E2C}"/>
                </a:ext>
              </a:extLst>
            </p:cNvPr>
            <p:cNvSpPr/>
            <p:nvPr userDrawn="1"/>
          </p:nvSpPr>
          <p:spPr>
            <a:xfrm rot="2567267">
              <a:off x="444979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35370A2-6A7E-6748-97D9-DD5457D844F0}"/>
                </a:ext>
              </a:extLst>
            </p:cNvPr>
            <p:cNvSpPr/>
            <p:nvPr userDrawn="1"/>
          </p:nvSpPr>
          <p:spPr>
            <a:xfrm rot="2567267">
              <a:off x="4307369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AF9EF16-DE2E-764C-A164-749B7D73FDA3}"/>
                </a:ext>
              </a:extLst>
            </p:cNvPr>
            <p:cNvSpPr/>
            <p:nvPr userDrawn="1"/>
          </p:nvSpPr>
          <p:spPr>
            <a:xfrm rot="2567267">
              <a:off x="416494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AF4F10A-7BD5-7C46-8296-E37510E026DE}"/>
                </a:ext>
              </a:extLst>
            </p:cNvPr>
            <p:cNvSpPr/>
            <p:nvPr userDrawn="1"/>
          </p:nvSpPr>
          <p:spPr>
            <a:xfrm rot="2567267">
              <a:off x="402251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BE72D0E-7F84-FC46-8541-A5B3A68B5E9B}"/>
                </a:ext>
              </a:extLst>
            </p:cNvPr>
            <p:cNvSpPr/>
            <p:nvPr userDrawn="1"/>
          </p:nvSpPr>
          <p:spPr>
            <a:xfrm rot="2567267">
              <a:off x="388008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BB36AD7-804E-D947-A3EF-78B02EF7B7A0}"/>
                </a:ext>
              </a:extLst>
            </p:cNvPr>
            <p:cNvSpPr/>
            <p:nvPr userDrawn="1"/>
          </p:nvSpPr>
          <p:spPr>
            <a:xfrm rot="2567267">
              <a:off x="373766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2B39835-3A82-EF4F-8B17-2A3EEF2C5202}"/>
                </a:ext>
              </a:extLst>
            </p:cNvPr>
            <p:cNvSpPr/>
            <p:nvPr userDrawn="1"/>
          </p:nvSpPr>
          <p:spPr>
            <a:xfrm rot="2567267">
              <a:off x="359523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B863DA7-4E4D-F54F-A120-F511F072A080}"/>
                </a:ext>
              </a:extLst>
            </p:cNvPr>
            <p:cNvSpPr/>
            <p:nvPr userDrawn="1"/>
          </p:nvSpPr>
          <p:spPr>
            <a:xfrm rot="2567267">
              <a:off x="6158920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2F884D8-4693-9346-BCC5-34FCC718AB77}"/>
                </a:ext>
              </a:extLst>
            </p:cNvPr>
            <p:cNvSpPr/>
            <p:nvPr userDrawn="1"/>
          </p:nvSpPr>
          <p:spPr>
            <a:xfrm rot="2567267">
              <a:off x="587406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99CCFBF-763F-D74A-9B59-CAEFC86FE0BC}"/>
                </a:ext>
              </a:extLst>
            </p:cNvPr>
            <p:cNvSpPr/>
            <p:nvPr userDrawn="1"/>
          </p:nvSpPr>
          <p:spPr>
            <a:xfrm rot="2567267">
              <a:off x="5731639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C2633B5-A054-D94B-B713-2EEFD5501540}"/>
                </a:ext>
              </a:extLst>
            </p:cNvPr>
            <p:cNvSpPr/>
            <p:nvPr userDrawn="1"/>
          </p:nvSpPr>
          <p:spPr>
            <a:xfrm rot="2567267">
              <a:off x="558921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EB3561A-224C-3A44-8D2A-DCEE9787EF7E}"/>
                </a:ext>
              </a:extLst>
            </p:cNvPr>
            <p:cNvSpPr/>
            <p:nvPr userDrawn="1"/>
          </p:nvSpPr>
          <p:spPr>
            <a:xfrm rot="2567267">
              <a:off x="544678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AD653AC-DF3F-744A-97DD-6AE441085678}"/>
                </a:ext>
              </a:extLst>
            </p:cNvPr>
            <p:cNvSpPr/>
            <p:nvPr userDrawn="1"/>
          </p:nvSpPr>
          <p:spPr>
            <a:xfrm rot="2567267">
              <a:off x="530435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295FA03-C7B5-3C4A-97B3-C0D0722191A6}"/>
                </a:ext>
              </a:extLst>
            </p:cNvPr>
            <p:cNvSpPr/>
            <p:nvPr userDrawn="1"/>
          </p:nvSpPr>
          <p:spPr>
            <a:xfrm rot="2567267">
              <a:off x="516193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72EC0F0-0FC7-ED40-9B42-627E69C1D8F6}"/>
                </a:ext>
              </a:extLst>
            </p:cNvPr>
            <p:cNvSpPr/>
            <p:nvPr userDrawn="1"/>
          </p:nvSpPr>
          <p:spPr>
            <a:xfrm rot="2567267">
              <a:off x="501950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C235B62-1BF7-4042-9AD3-3DF5EE6FE273}"/>
                </a:ext>
              </a:extLst>
            </p:cNvPr>
            <p:cNvSpPr/>
            <p:nvPr userDrawn="1"/>
          </p:nvSpPr>
          <p:spPr>
            <a:xfrm rot="2567267">
              <a:off x="729833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286ACCE-3B4E-984B-B60B-594FF838E5E9}"/>
                </a:ext>
              </a:extLst>
            </p:cNvPr>
            <p:cNvSpPr/>
            <p:nvPr userDrawn="1"/>
          </p:nvSpPr>
          <p:spPr>
            <a:xfrm rot="2567267">
              <a:off x="7155909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DB24613-5B70-0945-B963-B9A1BADF68FE}"/>
                </a:ext>
              </a:extLst>
            </p:cNvPr>
            <p:cNvSpPr/>
            <p:nvPr userDrawn="1"/>
          </p:nvSpPr>
          <p:spPr>
            <a:xfrm rot="2567267">
              <a:off x="701348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08FA889-E58F-8D4C-B318-858EBA84CD26}"/>
                </a:ext>
              </a:extLst>
            </p:cNvPr>
            <p:cNvSpPr/>
            <p:nvPr userDrawn="1"/>
          </p:nvSpPr>
          <p:spPr>
            <a:xfrm rot="2567267">
              <a:off x="687105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44B35B5-B6F0-A943-8428-CD75B1C6B5A6}"/>
                </a:ext>
              </a:extLst>
            </p:cNvPr>
            <p:cNvSpPr/>
            <p:nvPr userDrawn="1"/>
          </p:nvSpPr>
          <p:spPr>
            <a:xfrm rot="2567267">
              <a:off x="672862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DBF2605-6C19-0A4D-A21F-028FCA8E987E}"/>
                </a:ext>
              </a:extLst>
            </p:cNvPr>
            <p:cNvSpPr/>
            <p:nvPr userDrawn="1"/>
          </p:nvSpPr>
          <p:spPr>
            <a:xfrm rot="2567267">
              <a:off x="658620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A053714-9743-CB4D-999C-0200B62542DC}"/>
                </a:ext>
              </a:extLst>
            </p:cNvPr>
            <p:cNvSpPr/>
            <p:nvPr userDrawn="1"/>
          </p:nvSpPr>
          <p:spPr>
            <a:xfrm rot="2567267">
              <a:off x="644377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7F94A66-D8FD-124D-BA3E-709AC923DDA1}"/>
                </a:ext>
              </a:extLst>
            </p:cNvPr>
            <p:cNvSpPr/>
            <p:nvPr userDrawn="1"/>
          </p:nvSpPr>
          <p:spPr>
            <a:xfrm rot="2567267">
              <a:off x="6301347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17827B1-6077-3045-8E91-04DFDF8DC7B1}"/>
                </a:ext>
              </a:extLst>
            </p:cNvPr>
            <p:cNvSpPr/>
            <p:nvPr userDrawn="1"/>
          </p:nvSpPr>
          <p:spPr>
            <a:xfrm rot="2567267">
              <a:off x="6016493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362E3CB-1CCA-C04D-B13C-CF8D539FE1FB}"/>
                </a:ext>
              </a:extLst>
            </p:cNvPr>
            <p:cNvSpPr/>
            <p:nvPr userDrawn="1"/>
          </p:nvSpPr>
          <p:spPr>
            <a:xfrm rot="2567267">
              <a:off x="858017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9A415B8-E001-2D43-8E20-24F5AD5374AA}"/>
                </a:ext>
              </a:extLst>
            </p:cNvPr>
            <p:cNvSpPr/>
            <p:nvPr userDrawn="1"/>
          </p:nvSpPr>
          <p:spPr>
            <a:xfrm rot="2567267">
              <a:off x="843775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D4F791A-31DE-494B-B9EA-27CB6AE76350}"/>
                </a:ext>
              </a:extLst>
            </p:cNvPr>
            <p:cNvSpPr/>
            <p:nvPr userDrawn="1"/>
          </p:nvSpPr>
          <p:spPr>
            <a:xfrm rot="2567267">
              <a:off x="829532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80FAAE4-1E3E-3E4B-9C9E-05155F3C0717}"/>
                </a:ext>
              </a:extLst>
            </p:cNvPr>
            <p:cNvSpPr/>
            <p:nvPr userDrawn="1"/>
          </p:nvSpPr>
          <p:spPr>
            <a:xfrm rot="2567267">
              <a:off x="815289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1228C7A-A32F-154C-BB78-E122F452968D}"/>
                </a:ext>
              </a:extLst>
            </p:cNvPr>
            <p:cNvSpPr/>
            <p:nvPr userDrawn="1"/>
          </p:nvSpPr>
          <p:spPr>
            <a:xfrm rot="2567267">
              <a:off x="801047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0C8BA22-4298-544E-81B2-1FBFEBFA97C2}"/>
                </a:ext>
              </a:extLst>
            </p:cNvPr>
            <p:cNvSpPr/>
            <p:nvPr userDrawn="1"/>
          </p:nvSpPr>
          <p:spPr>
            <a:xfrm rot="2567267">
              <a:off x="786804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ADEF9D8-0EB1-B24D-9D79-3B085E64B0F1}"/>
                </a:ext>
              </a:extLst>
            </p:cNvPr>
            <p:cNvSpPr/>
            <p:nvPr userDrawn="1"/>
          </p:nvSpPr>
          <p:spPr>
            <a:xfrm rot="2567267">
              <a:off x="7725617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F85B857-A8AF-654E-83EB-AAD350101AB9}"/>
                </a:ext>
              </a:extLst>
            </p:cNvPr>
            <p:cNvSpPr/>
            <p:nvPr userDrawn="1"/>
          </p:nvSpPr>
          <p:spPr>
            <a:xfrm rot="2567267">
              <a:off x="7583190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6BDFE0F-27C8-0E40-B285-1C9FC6FBA894}"/>
                </a:ext>
              </a:extLst>
            </p:cNvPr>
            <p:cNvSpPr/>
            <p:nvPr userDrawn="1"/>
          </p:nvSpPr>
          <p:spPr>
            <a:xfrm rot="2567267">
              <a:off x="7440763" y="2109403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86857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>
            <a:extLst>
              <a:ext uri="{FF2B5EF4-FFF2-40B4-BE49-F238E27FC236}">
                <a16:creationId xmlns:a16="http://schemas.microsoft.com/office/drawing/2014/main" id="{37FD260E-A52B-7843-936B-8B65B781B2D5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87FFD8-5271-CD40-A02B-815E1824E4A9}"/>
              </a:ext>
            </a:extLst>
          </p:cNvPr>
          <p:cNvGrpSpPr/>
          <p:nvPr userDrawn="1"/>
        </p:nvGrpSpPr>
        <p:grpSpPr>
          <a:xfrm rot="5400000">
            <a:off x="-1822108" y="1606108"/>
            <a:ext cx="5350702" cy="27434"/>
            <a:chOff x="2809891" y="966204"/>
            <a:chExt cx="5350702" cy="2743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EFDB54-0352-7B46-AB2D-6D2FF4E553D1}"/>
                </a:ext>
              </a:extLst>
            </p:cNvPr>
            <p:cNvSpPr/>
            <p:nvPr userDrawn="1"/>
          </p:nvSpPr>
          <p:spPr>
            <a:xfrm rot="2567267">
              <a:off x="4092298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DDA968B-ECB5-2C47-AC44-513A85A31539}"/>
                </a:ext>
              </a:extLst>
            </p:cNvPr>
            <p:cNvSpPr/>
            <p:nvPr userDrawn="1"/>
          </p:nvSpPr>
          <p:spPr>
            <a:xfrm rot="2567267">
              <a:off x="394980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EC65B68-BD46-D046-97D6-EDE8DA68959E}"/>
                </a:ext>
              </a:extLst>
            </p:cNvPr>
            <p:cNvSpPr/>
            <p:nvPr userDrawn="1"/>
          </p:nvSpPr>
          <p:spPr>
            <a:xfrm rot="2567267">
              <a:off x="380731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DC21B5C-6A76-3748-B6E4-43F3B3B436D3}"/>
                </a:ext>
              </a:extLst>
            </p:cNvPr>
            <p:cNvSpPr/>
            <p:nvPr userDrawn="1"/>
          </p:nvSpPr>
          <p:spPr>
            <a:xfrm rot="2567267">
              <a:off x="366482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177BF63-C995-0040-BE2C-3B91310A1E1F}"/>
                </a:ext>
              </a:extLst>
            </p:cNvPr>
            <p:cNvSpPr/>
            <p:nvPr userDrawn="1"/>
          </p:nvSpPr>
          <p:spPr>
            <a:xfrm rot="2567267">
              <a:off x="352234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B1A6D00-A9AA-974A-A631-9DC2C9749115}"/>
                </a:ext>
              </a:extLst>
            </p:cNvPr>
            <p:cNvSpPr/>
            <p:nvPr userDrawn="1"/>
          </p:nvSpPr>
          <p:spPr>
            <a:xfrm rot="2567267">
              <a:off x="337985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160B641-BDF8-CE44-BAB0-C1F167E36B32}"/>
                </a:ext>
              </a:extLst>
            </p:cNvPr>
            <p:cNvSpPr/>
            <p:nvPr userDrawn="1"/>
          </p:nvSpPr>
          <p:spPr>
            <a:xfrm rot="2567267">
              <a:off x="323736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D0BC910-793F-E645-B3CA-05D34DAF4DF8}"/>
                </a:ext>
              </a:extLst>
            </p:cNvPr>
            <p:cNvSpPr/>
            <p:nvPr userDrawn="1"/>
          </p:nvSpPr>
          <p:spPr>
            <a:xfrm rot="2567267">
              <a:off x="309487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4316AD-28F6-6045-8D58-F7C1D8EA3B12}"/>
                </a:ext>
              </a:extLst>
            </p:cNvPr>
            <p:cNvSpPr/>
            <p:nvPr userDrawn="1"/>
          </p:nvSpPr>
          <p:spPr>
            <a:xfrm rot="2567267">
              <a:off x="295238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5E9E7A1-F59F-EE4E-B37E-DEAED40F3317}"/>
                </a:ext>
              </a:extLst>
            </p:cNvPr>
            <p:cNvSpPr/>
            <p:nvPr userDrawn="1"/>
          </p:nvSpPr>
          <p:spPr>
            <a:xfrm rot="2567267">
              <a:off x="280989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B447114-161E-364B-931D-54F9AF115751}"/>
                </a:ext>
              </a:extLst>
            </p:cNvPr>
            <p:cNvSpPr/>
            <p:nvPr userDrawn="1"/>
          </p:nvSpPr>
          <p:spPr>
            <a:xfrm rot="2567267">
              <a:off x="5374632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1D9BD43-83BB-E945-8C37-6221E2B37431}"/>
                </a:ext>
              </a:extLst>
            </p:cNvPr>
            <p:cNvSpPr/>
            <p:nvPr userDrawn="1"/>
          </p:nvSpPr>
          <p:spPr>
            <a:xfrm rot="2567267">
              <a:off x="5089653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E83F98F-B962-9344-B8B8-C7F708271A57}"/>
                </a:ext>
              </a:extLst>
            </p:cNvPr>
            <p:cNvSpPr/>
            <p:nvPr userDrawn="1"/>
          </p:nvSpPr>
          <p:spPr>
            <a:xfrm rot="2567267">
              <a:off x="494716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DE29FF9-30CE-7B44-BF87-B86AA7AE3AD2}"/>
                </a:ext>
              </a:extLst>
            </p:cNvPr>
            <p:cNvSpPr/>
            <p:nvPr userDrawn="1"/>
          </p:nvSpPr>
          <p:spPr>
            <a:xfrm rot="2567267">
              <a:off x="480467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83628E-77BD-6641-A51E-AC0318DA3B99}"/>
                </a:ext>
              </a:extLst>
            </p:cNvPr>
            <p:cNvSpPr/>
            <p:nvPr userDrawn="1"/>
          </p:nvSpPr>
          <p:spPr>
            <a:xfrm rot="2567267">
              <a:off x="466218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0E6124A-2789-1841-9AD5-03DC424CF72D}"/>
                </a:ext>
              </a:extLst>
            </p:cNvPr>
            <p:cNvSpPr/>
            <p:nvPr userDrawn="1"/>
          </p:nvSpPr>
          <p:spPr>
            <a:xfrm rot="2567267">
              <a:off x="451969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5013920-9B13-F64B-8DF3-5D27521EF5E7}"/>
                </a:ext>
              </a:extLst>
            </p:cNvPr>
            <p:cNvSpPr/>
            <p:nvPr userDrawn="1"/>
          </p:nvSpPr>
          <p:spPr>
            <a:xfrm rot="2567267">
              <a:off x="437720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61A6561-FA9D-E24E-BB63-8ABDA29D9A6D}"/>
                </a:ext>
              </a:extLst>
            </p:cNvPr>
            <p:cNvSpPr/>
            <p:nvPr userDrawn="1"/>
          </p:nvSpPr>
          <p:spPr>
            <a:xfrm rot="2567267">
              <a:off x="423471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6CC7445-C46A-A345-A8AF-F948E0D4BFC0}"/>
                </a:ext>
              </a:extLst>
            </p:cNvPr>
            <p:cNvSpPr/>
            <p:nvPr userDrawn="1"/>
          </p:nvSpPr>
          <p:spPr>
            <a:xfrm rot="2567267">
              <a:off x="651249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14D75BB-A14D-FF48-913A-F976F8F336D6}"/>
                </a:ext>
              </a:extLst>
            </p:cNvPr>
            <p:cNvSpPr/>
            <p:nvPr userDrawn="1"/>
          </p:nvSpPr>
          <p:spPr>
            <a:xfrm rot="2567267">
              <a:off x="637001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C5A92F5-B036-B848-AB2A-4E061B80FFFD}"/>
                </a:ext>
              </a:extLst>
            </p:cNvPr>
            <p:cNvSpPr/>
            <p:nvPr userDrawn="1"/>
          </p:nvSpPr>
          <p:spPr>
            <a:xfrm rot="2567267">
              <a:off x="622752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374A8F0-FBC1-A046-BFCE-406E0B1E78FC}"/>
                </a:ext>
              </a:extLst>
            </p:cNvPr>
            <p:cNvSpPr/>
            <p:nvPr userDrawn="1"/>
          </p:nvSpPr>
          <p:spPr>
            <a:xfrm rot="2567267">
              <a:off x="6085030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99CDB4E-CE07-D14D-9070-C5EBC5C7977B}"/>
                </a:ext>
              </a:extLst>
            </p:cNvPr>
            <p:cNvSpPr/>
            <p:nvPr userDrawn="1"/>
          </p:nvSpPr>
          <p:spPr>
            <a:xfrm rot="2567267">
              <a:off x="594254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95543F-4AE4-D243-BB03-9DA67C1B0412}"/>
                </a:ext>
              </a:extLst>
            </p:cNvPr>
            <p:cNvSpPr/>
            <p:nvPr userDrawn="1"/>
          </p:nvSpPr>
          <p:spPr>
            <a:xfrm rot="2567267">
              <a:off x="580005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C88BFFF-77E2-0E46-897A-F25CFC86080D}"/>
                </a:ext>
              </a:extLst>
            </p:cNvPr>
            <p:cNvSpPr/>
            <p:nvPr userDrawn="1"/>
          </p:nvSpPr>
          <p:spPr>
            <a:xfrm rot="2567267">
              <a:off x="565756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A42D7E-2204-8A46-BF8A-685BFA1B31CA}"/>
                </a:ext>
              </a:extLst>
            </p:cNvPr>
            <p:cNvSpPr/>
            <p:nvPr userDrawn="1"/>
          </p:nvSpPr>
          <p:spPr>
            <a:xfrm rot="2567267">
              <a:off x="551507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ABDB00-B48B-8845-84EB-050E29628E79}"/>
                </a:ext>
              </a:extLst>
            </p:cNvPr>
            <p:cNvSpPr/>
            <p:nvPr userDrawn="1"/>
          </p:nvSpPr>
          <p:spPr>
            <a:xfrm rot="2567267">
              <a:off x="523009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F3F34AE-254E-4F45-ABA1-9033B2D730C1}"/>
                </a:ext>
              </a:extLst>
            </p:cNvPr>
            <p:cNvSpPr/>
            <p:nvPr userDrawn="1"/>
          </p:nvSpPr>
          <p:spPr>
            <a:xfrm rot="2567267">
              <a:off x="779483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953976D-E18F-1247-953D-7B5CED942AFF}"/>
                </a:ext>
              </a:extLst>
            </p:cNvPr>
            <p:cNvSpPr/>
            <p:nvPr userDrawn="1"/>
          </p:nvSpPr>
          <p:spPr>
            <a:xfrm rot="2567267">
              <a:off x="765234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37700E4-8EEC-C740-94A2-DF0FC60E706C}"/>
                </a:ext>
              </a:extLst>
            </p:cNvPr>
            <p:cNvSpPr/>
            <p:nvPr userDrawn="1"/>
          </p:nvSpPr>
          <p:spPr>
            <a:xfrm rot="2567267">
              <a:off x="750985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E9F34E5-C9D5-1743-A80E-E4D12A6F1FCA}"/>
                </a:ext>
              </a:extLst>
            </p:cNvPr>
            <p:cNvSpPr/>
            <p:nvPr userDrawn="1"/>
          </p:nvSpPr>
          <p:spPr>
            <a:xfrm rot="2567267">
              <a:off x="7367364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B70B1FF-E5C6-084B-B150-8FE3324301FC}"/>
                </a:ext>
              </a:extLst>
            </p:cNvPr>
            <p:cNvSpPr/>
            <p:nvPr userDrawn="1"/>
          </p:nvSpPr>
          <p:spPr>
            <a:xfrm rot="2567267">
              <a:off x="722487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BD369D8-F0CD-C049-9E88-3D8D6ECA843C}"/>
                </a:ext>
              </a:extLst>
            </p:cNvPr>
            <p:cNvSpPr/>
            <p:nvPr userDrawn="1"/>
          </p:nvSpPr>
          <p:spPr>
            <a:xfrm rot="2567267">
              <a:off x="708238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941DC71-4CC5-6446-A5FE-81203C7E6C69}"/>
                </a:ext>
              </a:extLst>
            </p:cNvPr>
            <p:cNvSpPr/>
            <p:nvPr userDrawn="1"/>
          </p:nvSpPr>
          <p:spPr>
            <a:xfrm rot="2567267">
              <a:off x="693989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80B9962-FD6B-0144-BDC1-7F38EDBE1B77}"/>
                </a:ext>
              </a:extLst>
            </p:cNvPr>
            <p:cNvSpPr/>
            <p:nvPr userDrawn="1"/>
          </p:nvSpPr>
          <p:spPr>
            <a:xfrm rot="2567267">
              <a:off x="679740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EF50D87-1C93-B640-A03B-83576288E124}"/>
                </a:ext>
              </a:extLst>
            </p:cNvPr>
            <p:cNvSpPr/>
            <p:nvPr userDrawn="1"/>
          </p:nvSpPr>
          <p:spPr>
            <a:xfrm rot="2567267">
              <a:off x="665491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EBE3A3E9-89AF-6A4C-8664-A57BC9979CA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1782C82-1F5A-C549-A59E-5F0121DCF6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32045-B1BB-C441-980E-6937098A7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6916" y="2151063"/>
            <a:ext cx="44348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313DC-39C3-2D4C-AF3D-C0A346F96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5342" y="2993619"/>
            <a:ext cx="4434840" cy="32976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4DF54-9E9F-6E4F-9E05-7ABC5ECDE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4734" y="2151063"/>
            <a:ext cx="44348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3DF19-CC43-2949-9E94-D10C05FB9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4734" y="2993619"/>
            <a:ext cx="4434840" cy="32976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1F31-19A3-AA4A-8FAB-31ABA951B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916" y="433081"/>
            <a:ext cx="10128471" cy="1534373"/>
          </a:xfrm>
          <a:noFill/>
        </p:spPr>
        <p:txBody>
          <a:bodyPr>
            <a:no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CONTENT STANDARD COMPARISON SLIDE yellow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5736351C-8383-2447-A343-D5192DBF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04050"/>
            <a:ext cx="2743200" cy="365125"/>
          </a:xfrm>
        </p:spPr>
        <p:txBody>
          <a:bodyPr/>
          <a:lstStyle/>
          <a:p>
            <a:fld id="{04CFF3D1-67F5-D043-A05E-98E14A0162E3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203ECF78-A532-6B4B-A215-CC153B06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040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1ADF76BF-BE8B-2448-B3F8-A3B47D90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418C9D-E00D-C448-A04A-B0E94E3EE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" y="5"/>
            <a:ext cx="12191984" cy="6857991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AFF89C6-837F-8842-B1A1-09CE34A1F035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555790-B140-6D4F-95D8-B2407A215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F21A6-92DA-264F-8620-3600468D3B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388503"/>
            <a:ext cx="9706337" cy="1722354"/>
          </a:xfrm>
        </p:spPr>
        <p:txBody>
          <a:bodyPr anchor="b"/>
          <a:lstStyle>
            <a:lvl1pPr algn="l">
              <a:defRPr sz="60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33DAB-B705-F349-8599-C55716E42A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137028"/>
            <a:ext cx="9717911" cy="14846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93882-669B-3249-BB2D-9A4C0D16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50710"/>
            <a:ext cx="2743200" cy="365125"/>
          </a:xfrm>
        </p:spPr>
        <p:txBody>
          <a:bodyPr/>
          <a:lstStyle/>
          <a:p>
            <a:fld id="{558294E7-D0BD-8547-B6AB-5CF7C7EDE6F0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5B482-8197-4449-85DE-B5C4078E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071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C74B0-0DA0-084E-A138-D6F4B736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74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Yellow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C1A9E81D-76B4-EA49-884D-88ACDCDDAFC6}"/>
              </a:ext>
            </a:extLst>
          </p:cNvPr>
          <p:cNvGrpSpPr/>
          <p:nvPr userDrawn="1"/>
        </p:nvGrpSpPr>
        <p:grpSpPr>
          <a:xfrm>
            <a:off x="381000" y="756596"/>
            <a:ext cx="11430000" cy="457200"/>
            <a:chOff x="381000" y="657740"/>
            <a:chExt cx="11430000" cy="45720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D503D3B-5F65-B444-846F-AD135313B37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81000" y="657740"/>
              <a:ext cx="114300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041521F-F6B8-9C4F-BC56-9A05EDE17B0D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5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E018E98-8046-B848-9AB5-9D5742394234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158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EBE3A3E9-89AF-6A4C-8664-A57BC9979CA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1782C82-1F5A-C549-A59E-5F0121DCF6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32045-B1BB-C441-980E-6937098A7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51063"/>
            <a:ext cx="48006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313DC-39C3-2D4C-AF3D-C0A346F96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93619"/>
            <a:ext cx="4800600" cy="32976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4DF54-9E9F-6E4F-9E05-7ABC5ECDE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4734" y="2151063"/>
            <a:ext cx="48006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3DF19-CC43-2949-9E94-D10C05FB9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4734" y="2993619"/>
            <a:ext cx="4800600" cy="32976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1F31-19A3-AA4A-8FAB-31ABA951B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33081"/>
            <a:ext cx="10515600" cy="1534373"/>
          </a:xfrm>
          <a:solidFill>
            <a:schemeClr val="bg1"/>
          </a:solidFill>
        </p:spPr>
        <p:txBody>
          <a:bodyPr>
            <a:no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CONTENT STANDARD COMPARISON SLIDE yellow alt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5736351C-8383-2447-A343-D5192DBF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04050"/>
            <a:ext cx="2743200" cy="365125"/>
          </a:xfrm>
        </p:spPr>
        <p:txBody>
          <a:bodyPr/>
          <a:lstStyle/>
          <a:p>
            <a:fld id="{04CFF3D1-67F5-D043-A05E-98E14A0162E3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203ECF78-A532-6B4B-A215-CC153B06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040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1ADF76BF-BE8B-2448-B3F8-A3B47D90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B5B5A37-4133-5B4A-88C5-604272DD9E22}"/>
              </a:ext>
            </a:extLst>
          </p:cNvPr>
          <p:cNvGrpSpPr/>
          <p:nvPr userDrawn="1"/>
        </p:nvGrpSpPr>
        <p:grpSpPr>
          <a:xfrm>
            <a:off x="-318119" y="6522910"/>
            <a:ext cx="5257800" cy="27434"/>
            <a:chOff x="-156114" y="6592219"/>
            <a:chExt cx="5257800" cy="2743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2BE78C8-82A7-824B-86C3-DAEE51261EB1}"/>
                </a:ext>
              </a:extLst>
            </p:cNvPr>
            <p:cNvSpPr/>
            <p:nvPr userDrawn="1"/>
          </p:nvSpPr>
          <p:spPr>
            <a:xfrm rot="19032733" flipV="1">
              <a:off x="112537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83941FA-4A15-9041-8575-B29E2C3D2790}"/>
                </a:ext>
              </a:extLst>
            </p:cNvPr>
            <p:cNvSpPr/>
            <p:nvPr userDrawn="1"/>
          </p:nvSpPr>
          <p:spPr>
            <a:xfrm rot="19032733" flipV="1">
              <a:off x="982985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ED2248A-EA92-8144-97F7-0F7EF7618449}"/>
                </a:ext>
              </a:extLst>
            </p:cNvPr>
            <p:cNvSpPr/>
            <p:nvPr userDrawn="1"/>
          </p:nvSpPr>
          <p:spPr>
            <a:xfrm rot="19032733" flipV="1">
              <a:off x="84059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34D21D-FC71-4645-89A1-58B83020DA08}"/>
                </a:ext>
              </a:extLst>
            </p:cNvPr>
            <p:cNvSpPr/>
            <p:nvPr userDrawn="1"/>
          </p:nvSpPr>
          <p:spPr>
            <a:xfrm rot="19032733" flipV="1">
              <a:off x="69821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D8B0343-DECA-2D49-80F7-30E289974C0B}"/>
                </a:ext>
              </a:extLst>
            </p:cNvPr>
            <p:cNvSpPr/>
            <p:nvPr userDrawn="1"/>
          </p:nvSpPr>
          <p:spPr>
            <a:xfrm rot="19032733" flipV="1">
              <a:off x="55582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A357135-0A40-774E-A638-EBCE25CAE12E}"/>
                </a:ext>
              </a:extLst>
            </p:cNvPr>
            <p:cNvSpPr/>
            <p:nvPr userDrawn="1"/>
          </p:nvSpPr>
          <p:spPr>
            <a:xfrm rot="19032733" flipV="1">
              <a:off x="413436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05F14C6-A212-5B45-A6F9-3086B2C6FB5F}"/>
                </a:ext>
              </a:extLst>
            </p:cNvPr>
            <p:cNvSpPr/>
            <p:nvPr userDrawn="1"/>
          </p:nvSpPr>
          <p:spPr>
            <a:xfrm rot="19032733" flipV="1">
              <a:off x="27104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E0189D3-442F-3C4F-85EA-8336B02E4ABA}"/>
                </a:ext>
              </a:extLst>
            </p:cNvPr>
            <p:cNvSpPr/>
            <p:nvPr userDrawn="1"/>
          </p:nvSpPr>
          <p:spPr>
            <a:xfrm rot="19032733" flipV="1">
              <a:off x="128661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CEA8D98-154E-A948-839C-05880B75409A}"/>
                </a:ext>
              </a:extLst>
            </p:cNvPr>
            <p:cNvSpPr/>
            <p:nvPr userDrawn="1"/>
          </p:nvSpPr>
          <p:spPr>
            <a:xfrm rot="19032733" flipV="1">
              <a:off x="-1372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0F763B-545B-154D-9F86-4991BDFF38D4}"/>
                </a:ext>
              </a:extLst>
            </p:cNvPr>
            <p:cNvSpPr/>
            <p:nvPr userDrawn="1"/>
          </p:nvSpPr>
          <p:spPr>
            <a:xfrm rot="19032733" flipV="1">
              <a:off x="-156114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840E8CA-8DE1-8A4F-9060-7D26F3DA0609}"/>
                </a:ext>
              </a:extLst>
            </p:cNvPr>
            <p:cNvSpPr/>
            <p:nvPr userDrawn="1"/>
          </p:nvSpPr>
          <p:spPr>
            <a:xfrm rot="19032733" flipV="1">
              <a:off x="2406859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E185297-9272-BB4C-A3A7-271080C8D36E}"/>
                </a:ext>
              </a:extLst>
            </p:cNvPr>
            <p:cNvSpPr/>
            <p:nvPr userDrawn="1"/>
          </p:nvSpPr>
          <p:spPr>
            <a:xfrm rot="19032733" flipV="1">
              <a:off x="2122085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0666C48-86FC-A141-AD2E-3950045438C4}"/>
                </a:ext>
              </a:extLst>
            </p:cNvPr>
            <p:cNvSpPr/>
            <p:nvPr userDrawn="1"/>
          </p:nvSpPr>
          <p:spPr>
            <a:xfrm rot="19032733" flipV="1">
              <a:off x="197969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813E81F-542B-E948-B096-7D07940759D3}"/>
                </a:ext>
              </a:extLst>
            </p:cNvPr>
            <p:cNvSpPr/>
            <p:nvPr userDrawn="1"/>
          </p:nvSpPr>
          <p:spPr>
            <a:xfrm rot="19032733" flipV="1">
              <a:off x="183731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0A6FC2-C03A-224F-A2B9-67CFD86C5D64}"/>
                </a:ext>
              </a:extLst>
            </p:cNvPr>
            <p:cNvSpPr/>
            <p:nvPr userDrawn="1"/>
          </p:nvSpPr>
          <p:spPr>
            <a:xfrm rot="19032733" flipV="1">
              <a:off x="169492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3485CF-A5F8-B645-A621-F34A3DBD607E}"/>
                </a:ext>
              </a:extLst>
            </p:cNvPr>
            <p:cNvSpPr/>
            <p:nvPr userDrawn="1"/>
          </p:nvSpPr>
          <p:spPr>
            <a:xfrm rot="19032733" flipV="1">
              <a:off x="1552535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D0B490-F059-4541-B177-9E150BF8696F}"/>
                </a:ext>
              </a:extLst>
            </p:cNvPr>
            <p:cNvSpPr/>
            <p:nvPr userDrawn="1"/>
          </p:nvSpPr>
          <p:spPr>
            <a:xfrm rot="19032733" flipV="1">
              <a:off x="141014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A8C78A6-5B41-F546-B027-16D633802238}"/>
                </a:ext>
              </a:extLst>
            </p:cNvPr>
            <p:cNvSpPr/>
            <p:nvPr userDrawn="1"/>
          </p:nvSpPr>
          <p:spPr>
            <a:xfrm rot="19032733" flipV="1">
              <a:off x="126776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C4834FB-21A5-164E-AC28-F0D5879F4522}"/>
                </a:ext>
              </a:extLst>
            </p:cNvPr>
            <p:cNvSpPr/>
            <p:nvPr userDrawn="1"/>
          </p:nvSpPr>
          <p:spPr>
            <a:xfrm rot="19032733" flipV="1">
              <a:off x="3545959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69973FA-AC2D-6341-9E4C-0457302E3966}"/>
                </a:ext>
              </a:extLst>
            </p:cNvPr>
            <p:cNvSpPr/>
            <p:nvPr userDrawn="1"/>
          </p:nvSpPr>
          <p:spPr>
            <a:xfrm rot="19032733" flipV="1">
              <a:off x="3403571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578381C-E618-8146-A754-42EA5EF85C66}"/>
                </a:ext>
              </a:extLst>
            </p:cNvPr>
            <p:cNvSpPr/>
            <p:nvPr userDrawn="1"/>
          </p:nvSpPr>
          <p:spPr>
            <a:xfrm rot="19032733" flipV="1">
              <a:off x="3261184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BDC864C-38E3-E443-B2CA-DB0E90F6F9F4}"/>
                </a:ext>
              </a:extLst>
            </p:cNvPr>
            <p:cNvSpPr/>
            <p:nvPr userDrawn="1"/>
          </p:nvSpPr>
          <p:spPr>
            <a:xfrm rot="19032733" flipV="1">
              <a:off x="3118796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E8AB2C9-2572-3742-8B2E-5D7F8A8C6639}"/>
                </a:ext>
              </a:extLst>
            </p:cNvPr>
            <p:cNvSpPr/>
            <p:nvPr userDrawn="1"/>
          </p:nvSpPr>
          <p:spPr>
            <a:xfrm rot="19032733" flipV="1">
              <a:off x="2976409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2F9DDD4-6C7F-9843-9744-C2FEBD0E6760}"/>
                </a:ext>
              </a:extLst>
            </p:cNvPr>
            <p:cNvSpPr/>
            <p:nvPr userDrawn="1"/>
          </p:nvSpPr>
          <p:spPr>
            <a:xfrm rot="19032733" flipV="1">
              <a:off x="283402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95C0E68-2D45-3840-BA96-18C701B27CA0}"/>
                </a:ext>
              </a:extLst>
            </p:cNvPr>
            <p:cNvSpPr/>
            <p:nvPr userDrawn="1"/>
          </p:nvSpPr>
          <p:spPr>
            <a:xfrm rot="19032733" flipV="1">
              <a:off x="2691634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FC284CD-3FB7-7A43-8B04-25B2FFDCAF26}"/>
                </a:ext>
              </a:extLst>
            </p:cNvPr>
            <p:cNvSpPr/>
            <p:nvPr userDrawn="1"/>
          </p:nvSpPr>
          <p:spPr>
            <a:xfrm rot="19032733" flipV="1">
              <a:off x="2549247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6A4C6DF-F853-0E48-B94B-A2168175D29A}"/>
                </a:ext>
              </a:extLst>
            </p:cNvPr>
            <p:cNvSpPr/>
            <p:nvPr userDrawn="1"/>
          </p:nvSpPr>
          <p:spPr>
            <a:xfrm rot="19032733" flipV="1">
              <a:off x="226447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4F22BF8-3104-F94E-AF06-EA11482C5A44}"/>
                </a:ext>
              </a:extLst>
            </p:cNvPr>
            <p:cNvSpPr/>
            <p:nvPr userDrawn="1"/>
          </p:nvSpPr>
          <p:spPr>
            <a:xfrm rot="19032733" flipV="1">
              <a:off x="4827442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C18D10A-9494-C842-9553-138345DCC565}"/>
                </a:ext>
              </a:extLst>
            </p:cNvPr>
            <p:cNvSpPr/>
            <p:nvPr userDrawn="1"/>
          </p:nvSpPr>
          <p:spPr>
            <a:xfrm rot="19032733" flipV="1">
              <a:off x="468505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4CD781F-EEEB-8841-87BF-3C5ACE9462CA}"/>
                </a:ext>
              </a:extLst>
            </p:cNvPr>
            <p:cNvSpPr/>
            <p:nvPr userDrawn="1"/>
          </p:nvSpPr>
          <p:spPr>
            <a:xfrm rot="19032733" flipV="1">
              <a:off x="4542670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9D8E21D-6E44-124C-ACD8-D2DE52C429C6}"/>
                </a:ext>
              </a:extLst>
            </p:cNvPr>
            <p:cNvSpPr/>
            <p:nvPr userDrawn="1"/>
          </p:nvSpPr>
          <p:spPr>
            <a:xfrm rot="19032733" flipV="1">
              <a:off x="440028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E8ED597-5AD0-DB4F-BE1B-E6A14DEEAE9D}"/>
                </a:ext>
              </a:extLst>
            </p:cNvPr>
            <p:cNvSpPr/>
            <p:nvPr userDrawn="1"/>
          </p:nvSpPr>
          <p:spPr>
            <a:xfrm rot="19032733" flipV="1">
              <a:off x="4257896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39CE01A-6C53-7249-8CDF-D768B5FA025F}"/>
                </a:ext>
              </a:extLst>
            </p:cNvPr>
            <p:cNvSpPr/>
            <p:nvPr userDrawn="1"/>
          </p:nvSpPr>
          <p:spPr>
            <a:xfrm rot="19032733" flipV="1">
              <a:off x="4115508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4E950E3-0608-944F-955F-1C19CB4FB809}"/>
                </a:ext>
              </a:extLst>
            </p:cNvPr>
            <p:cNvSpPr/>
            <p:nvPr userDrawn="1"/>
          </p:nvSpPr>
          <p:spPr>
            <a:xfrm rot="19032733" flipV="1">
              <a:off x="3973121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D862F6C-3A60-684F-AF24-0767A62B744A}"/>
                </a:ext>
              </a:extLst>
            </p:cNvPr>
            <p:cNvSpPr/>
            <p:nvPr userDrawn="1"/>
          </p:nvSpPr>
          <p:spPr>
            <a:xfrm rot="19032733" flipV="1">
              <a:off x="3830733" y="6592221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E98B9B3-418C-694B-93F7-8E86135F5F45}"/>
                </a:ext>
              </a:extLst>
            </p:cNvPr>
            <p:cNvSpPr/>
            <p:nvPr userDrawn="1"/>
          </p:nvSpPr>
          <p:spPr>
            <a:xfrm rot="19032733" flipV="1">
              <a:off x="3688346" y="6592219"/>
              <a:ext cx="274244" cy="27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7604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>
            <a:extLst>
              <a:ext uri="{FF2B5EF4-FFF2-40B4-BE49-F238E27FC236}">
                <a16:creationId xmlns:a16="http://schemas.microsoft.com/office/drawing/2014/main" id="{BB0F38B5-B0AE-9C4E-B452-D5E0BEB7997A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1BED50F4-2DF2-3941-AD86-A51A4E4BF86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30E46EF-F883-F74F-8795-CC4B7BB982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867" y="5561580"/>
            <a:ext cx="581563" cy="78273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B05A8BAC-89C7-DD49-B983-2792BFEF903E}"/>
              </a:ext>
            </a:extLst>
          </p:cNvPr>
          <p:cNvGrpSpPr/>
          <p:nvPr userDrawn="1"/>
        </p:nvGrpSpPr>
        <p:grpSpPr>
          <a:xfrm>
            <a:off x="839526" y="-1055526"/>
            <a:ext cx="27434" cy="5350702"/>
            <a:chOff x="839526" y="-1055526"/>
            <a:chExt cx="27434" cy="535070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5859087-73FA-004A-9BED-95DAED3885C2}"/>
                </a:ext>
              </a:extLst>
            </p:cNvPr>
            <p:cNvSpPr/>
            <p:nvPr userDrawn="1"/>
          </p:nvSpPr>
          <p:spPr>
            <a:xfrm rot="7967267">
              <a:off x="670364" y="396045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5559B39-98E5-AD46-A663-DA0796C2AB24}"/>
                </a:ext>
              </a:extLst>
            </p:cNvPr>
            <p:cNvSpPr/>
            <p:nvPr userDrawn="1"/>
          </p:nvSpPr>
          <p:spPr>
            <a:xfrm rot="7967267">
              <a:off x="670364" y="25355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8A87A8A-8773-424E-A402-E4467381A70D}"/>
                </a:ext>
              </a:extLst>
            </p:cNvPr>
            <p:cNvSpPr/>
            <p:nvPr userDrawn="1"/>
          </p:nvSpPr>
          <p:spPr>
            <a:xfrm rot="7967267">
              <a:off x="670364" y="11106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5E43C52-3F18-2D4C-9257-3B4D7A86133B}"/>
                </a:ext>
              </a:extLst>
            </p:cNvPr>
            <p:cNvSpPr/>
            <p:nvPr userDrawn="1"/>
          </p:nvSpPr>
          <p:spPr>
            <a:xfrm rot="7967267">
              <a:off x="670363" y="-31424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F40A9FC-8EC1-6045-A610-7D73BF1580A0}"/>
                </a:ext>
              </a:extLst>
            </p:cNvPr>
            <p:cNvSpPr/>
            <p:nvPr userDrawn="1"/>
          </p:nvSpPr>
          <p:spPr>
            <a:xfrm rot="7967267">
              <a:off x="670363" y="-17391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953E5EE-E91D-9C45-9437-2AB716DEB814}"/>
                </a:ext>
              </a:extLst>
            </p:cNvPr>
            <p:cNvSpPr/>
            <p:nvPr userDrawn="1"/>
          </p:nvSpPr>
          <p:spPr>
            <a:xfrm rot="7967267">
              <a:off x="670363" y="-31640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F726FBC-60C6-4841-B797-DC2BEEA08A35}"/>
                </a:ext>
              </a:extLst>
            </p:cNvPr>
            <p:cNvSpPr/>
            <p:nvPr userDrawn="1"/>
          </p:nvSpPr>
          <p:spPr>
            <a:xfrm rot="7967267">
              <a:off x="670363" y="-45889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2573234-A678-044A-820C-1F1CE77F8F26}"/>
                </a:ext>
              </a:extLst>
            </p:cNvPr>
            <p:cNvSpPr/>
            <p:nvPr userDrawn="1"/>
          </p:nvSpPr>
          <p:spPr>
            <a:xfrm rot="7967267">
              <a:off x="670363" y="-60138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9566971-C2F2-124E-A69B-B4C5E6F79FEE}"/>
                </a:ext>
              </a:extLst>
            </p:cNvPr>
            <p:cNvSpPr/>
            <p:nvPr userDrawn="1"/>
          </p:nvSpPr>
          <p:spPr>
            <a:xfrm rot="7967267">
              <a:off x="670363" y="-74387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AF012FE-DEAA-8F44-9AFC-FB2C5748D94F}"/>
                </a:ext>
              </a:extLst>
            </p:cNvPr>
            <p:cNvSpPr/>
            <p:nvPr userDrawn="1"/>
          </p:nvSpPr>
          <p:spPr>
            <a:xfrm rot="7967267">
              <a:off x="670363" y="-8863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5AA9F18-C58D-4349-9093-38D89A22E863}"/>
                </a:ext>
              </a:extLst>
            </p:cNvPr>
            <p:cNvSpPr/>
            <p:nvPr userDrawn="1"/>
          </p:nvSpPr>
          <p:spPr>
            <a:xfrm rot="7967267">
              <a:off x="670364" y="167837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1EEB1A3-19FC-E74A-88DC-A643CAE36FE3}"/>
                </a:ext>
              </a:extLst>
            </p:cNvPr>
            <p:cNvSpPr/>
            <p:nvPr userDrawn="1"/>
          </p:nvSpPr>
          <p:spPr>
            <a:xfrm rot="7967267">
              <a:off x="670364" y="139340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DC625D2-F2FA-994B-88EF-D30FF52F94BF}"/>
                </a:ext>
              </a:extLst>
            </p:cNvPr>
            <p:cNvSpPr/>
            <p:nvPr userDrawn="1"/>
          </p:nvSpPr>
          <p:spPr>
            <a:xfrm rot="7967267">
              <a:off x="670363" y="125091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5BE6E42-526F-8442-A0A8-4C1945BB537F}"/>
                </a:ext>
              </a:extLst>
            </p:cNvPr>
            <p:cNvSpPr/>
            <p:nvPr userDrawn="1"/>
          </p:nvSpPr>
          <p:spPr>
            <a:xfrm rot="7967267">
              <a:off x="670363" y="110842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7C7DBFD-D782-B444-AB73-13CE59EEBA0D}"/>
                </a:ext>
              </a:extLst>
            </p:cNvPr>
            <p:cNvSpPr/>
            <p:nvPr userDrawn="1"/>
          </p:nvSpPr>
          <p:spPr>
            <a:xfrm rot="7967267">
              <a:off x="670363" y="96593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5ECBC69-F833-EA4F-AE13-FD17DCBFF002}"/>
                </a:ext>
              </a:extLst>
            </p:cNvPr>
            <p:cNvSpPr/>
            <p:nvPr userDrawn="1"/>
          </p:nvSpPr>
          <p:spPr>
            <a:xfrm rot="7967267">
              <a:off x="670363" y="82344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6CA5818-C0FC-6748-8ECF-4F21E90F806E}"/>
                </a:ext>
              </a:extLst>
            </p:cNvPr>
            <p:cNvSpPr/>
            <p:nvPr userDrawn="1"/>
          </p:nvSpPr>
          <p:spPr>
            <a:xfrm rot="7967267">
              <a:off x="670363" y="68095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F741A7A-DBA0-5544-85DD-A860EB49EC81}"/>
                </a:ext>
              </a:extLst>
            </p:cNvPr>
            <p:cNvSpPr/>
            <p:nvPr userDrawn="1"/>
          </p:nvSpPr>
          <p:spPr>
            <a:xfrm rot="7967267">
              <a:off x="670363" y="5384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C9B346-E42B-5247-A032-2CE56E54F059}"/>
                </a:ext>
              </a:extLst>
            </p:cNvPr>
            <p:cNvSpPr/>
            <p:nvPr userDrawn="1"/>
          </p:nvSpPr>
          <p:spPr>
            <a:xfrm rot="7967267">
              <a:off x="670363" y="281624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27CC6D9-2576-F24A-ABA7-3FC55503D838}"/>
                </a:ext>
              </a:extLst>
            </p:cNvPr>
            <p:cNvSpPr/>
            <p:nvPr userDrawn="1"/>
          </p:nvSpPr>
          <p:spPr>
            <a:xfrm rot="7967267">
              <a:off x="670363" y="267375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9F784AF-12C5-CB4F-8254-BDBAE522AF87}"/>
                </a:ext>
              </a:extLst>
            </p:cNvPr>
            <p:cNvSpPr/>
            <p:nvPr userDrawn="1"/>
          </p:nvSpPr>
          <p:spPr>
            <a:xfrm rot="7967267">
              <a:off x="670363" y="253126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6148A22-15D8-B243-805F-A736B5D5756D}"/>
                </a:ext>
              </a:extLst>
            </p:cNvPr>
            <p:cNvSpPr/>
            <p:nvPr userDrawn="1"/>
          </p:nvSpPr>
          <p:spPr>
            <a:xfrm rot="7967267">
              <a:off x="670362" y="238877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317C75C-6533-3245-9202-6FCFE21FA425}"/>
                </a:ext>
              </a:extLst>
            </p:cNvPr>
            <p:cNvSpPr/>
            <p:nvPr userDrawn="1"/>
          </p:nvSpPr>
          <p:spPr>
            <a:xfrm rot="7967267">
              <a:off x="670362" y="224628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C2202B7-3E91-7B45-8E73-5088E077BA34}"/>
                </a:ext>
              </a:extLst>
            </p:cNvPr>
            <p:cNvSpPr/>
            <p:nvPr userDrawn="1"/>
          </p:nvSpPr>
          <p:spPr>
            <a:xfrm rot="7967267">
              <a:off x="670362" y="210379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8874CC9-5F92-E747-83F1-4DB902E66ABA}"/>
                </a:ext>
              </a:extLst>
            </p:cNvPr>
            <p:cNvSpPr/>
            <p:nvPr userDrawn="1"/>
          </p:nvSpPr>
          <p:spPr>
            <a:xfrm rot="7967267">
              <a:off x="670362" y="196130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9CED776-9724-FB40-A7EA-460BB2D4875A}"/>
                </a:ext>
              </a:extLst>
            </p:cNvPr>
            <p:cNvSpPr/>
            <p:nvPr userDrawn="1"/>
          </p:nvSpPr>
          <p:spPr>
            <a:xfrm rot="7967267">
              <a:off x="670362" y="181881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EA42D5C-9C80-0943-935C-03F696C1DCAD}"/>
                </a:ext>
              </a:extLst>
            </p:cNvPr>
            <p:cNvSpPr/>
            <p:nvPr userDrawn="1"/>
          </p:nvSpPr>
          <p:spPr>
            <a:xfrm rot="7967267">
              <a:off x="670362" y="153383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2E2EC18-7103-554C-BD46-31BD94F3DF12}"/>
                </a:ext>
              </a:extLst>
            </p:cNvPr>
            <p:cNvSpPr/>
            <p:nvPr userDrawn="1"/>
          </p:nvSpPr>
          <p:spPr>
            <a:xfrm rot="7967267">
              <a:off x="670363" y="409858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EDF68528-2F04-3E42-B013-3BC8662D78D2}"/>
                </a:ext>
              </a:extLst>
            </p:cNvPr>
            <p:cNvSpPr/>
            <p:nvPr userDrawn="1"/>
          </p:nvSpPr>
          <p:spPr>
            <a:xfrm rot="7967267">
              <a:off x="670363" y="395609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4D3ABE3-143F-3E4E-A664-91433EF66099}"/>
                </a:ext>
              </a:extLst>
            </p:cNvPr>
            <p:cNvSpPr/>
            <p:nvPr userDrawn="1"/>
          </p:nvSpPr>
          <p:spPr>
            <a:xfrm rot="7967267">
              <a:off x="670363" y="381360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39A5DBE-5C5A-A742-996E-8DD022137119}"/>
                </a:ext>
              </a:extLst>
            </p:cNvPr>
            <p:cNvSpPr/>
            <p:nvPr userDrawn="1"/>
          </p:nvSpPr>
          <p:spPr>
            <a:xfrm rot="7967267">
              <a:off x="670362" y="367111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C67A77A-0DD1-F043-B085-4095C062ED0D}"/>
                </a:ext>
              </a:extLst>
            </p:cNvPr>
            <p:cNvSpPr/>
            <p:nvPr userDrawn="1"/>
          </p:nvSpPr>
          <p:spPr>
            <a:xfrm rot="7967267">
              <a:off x="670362" y="352862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514EC2A-77D8-7E49-9CE6-9F38282D4627}"/>
                </a:ext>
              </a:extLst>
            </p:cNvPr>
            <p:cNvSpPr/>
            <p:nvPr userDrawn="1"/>
          </p:nvSpPr>
          <p:spPr>
            <a:xfrm rot="7967267">
              <a:off x="670362" y="338613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39EF0AD-BA3C-E04C-95E2-136306DBD6B9}"/>
                </a:ext>
              </a:extLst>
            </p:cNvPr>
            <p:cNvSpPr/>
            <p:nvPr userDrawn="1"/>
          </p:nvSpPr>
          <p:spPr>
            <a:xfrm rot="7967267">
              <a:off x="670362" y="324364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801F10D-EED8-ED4B-8A53-1439DC964119}"/>
                </a:ext>
              </a:extLst>
            </p:cNvPr>
            <p:cNvSpPr/>
            <p:nvPr userDrawn="1"/>
          </p:nvSpPr>
          <p:spPr>
            <a:xfrm rot="7967267">
              <a:off x="670362" y="310115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0A9D41A-865A-B446-887E-E87977F81AE7}"/>
                </a:ext>
              </a:extLst>
            </p:cNvPr>
            <p:cNvSpPr/>
            <p:nvPr userDrawn="1"/>
          </p:nvSpPr>
          <p:spPr>
            <a:xfrm rot="7967267">
              <a:off x="670362" y="295866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32045-B1BB-C441-980E-6937098A7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6916" y="2151063"/>
            <a:ext cx="44348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313DC-39C3-2D4C-AF3D-C0A346F96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5342" y="2993619"/>
            <a:ext cx="4434840" cy="32976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4DF54-9E9F-6E4F-9E05-7ABC5ECDE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4734" y="2151063"/>
            <a:ext cx="443484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3DF19-CC43-2949-9E94-D10C05FB9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4734" y="2993619"/>
            <a:ext cx="4434840" cy="32976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A1F31-19A3-AA4A-8FAB-31ABA951B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916" y="433081"/>
            <a:ext cx="10128471" cy="1534373"/>
          </a:xfrm>
          <a:noFill/>
        </p:spPr>
        <p:txBody>
          <a:bodyPr>
            <a:no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CONTENT STANDARD COMPARISON SLIDE black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5736351C-8383-2447-A343-D5192DBF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04050"/>
            <a:ext cx="2743200" cy="365125"/>
          </a:xfrm>
        </p:spPr>
        <p:txBody>
          <a:bodyPr/>
          <a:lstStyle/>
          <a:p>
            <a:fld id="{04CFF3D1-67F5-D043-A05E-98E14A0162E3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203ECF78-A532-6B4B-A215-CC153B06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040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1ADF76BF-BE8B-2448-B3F8-A3B47D90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39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Black Alt">
    <p:bg>
      <p:bgPr>
        <a:solidFill>
          <a:schemeClr val="tx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4F2EEA4D-B540-3B42-AC65-94042C604236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B435297-1A0B-4149-B326-70FC9CC1B3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867" y="5561580"/>
            <a:ext cx="581563" cy="7827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32045-B1BB-C441-980E-6937098A7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51063"/>
            <a:ext cx="48006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313DC-39C3-2D4C-AF3D-C0A346F96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93619"/>
            <a:ext cx="4800600" cy="32976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4DF54-9E9F-6E4F-9E05-7ABC5ECDE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4734" y="2151063"/>
            <a:ext cx="48006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3DF19-CC43-2949-9E94-D10C05FB9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4734" y="2993619"/>
            <a:ext cx="4800600" cy="32976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70E1A86-0505-A446-82F4-0E39618B686F}"/>
              </a:ext>
            </a:extLst>
          </p:cNvPr>
          <p:cNvGrpSpPr/>
          <p:nvPr userDrawn="1"/>
        </p:nvGrpSpPr>
        <p:grpSpPr>
          <a:xfrm>
            <a:off x="381000" y="756596"/>
            <a:ext cx="11430000" cy="457200"/>
            <a:chOff x="381000" y="657740"/>
            <a:chExt cx="11430000" cy="4572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E1E310A-9999-0847-93B3-FC99A63BE4F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81000" y="657740"/>
              <a:ext cx="114300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22DF6D-8101-D54D-B71C-DFC49771D99D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5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897153-1D98-0940-B448-1082FF645022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11582400" y="886340"/>
              <a:ext cx="457200" cy="0"/>
            </a:xfrm>
            <a:prstGeom prst="line">
              <a:avLst/>
            </a:prstGeom>
            <a:ln w="254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5A1F31-19A3-AA4A-8FAB-31ABA951B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33081"/>
            <a:ext cx="10515600" cy="1534373"/>
          </a:xfrm>
          <a:solidFill>
            <a:srgbClr val="F2F2F2"/>
          </a:solidFill>
        </p:spPr>
        <p:txBody>
          <a:bodyPr>
            <a:noAutofit/>
          </a:bodyPr>
          <a:lstStyle>
            <a:lvl1pPr algn="ctr"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 CONTENT STANDARD COMPARISON SLIDE black alt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D86FA3B2-D3D7-2E44-AA9C-42536966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65950"/>
            <a:ext cx="2743200" cy="365125"/>
          </a:xfrm>
        </p:spPr>
        <p:txBody>
          <a:bodyPr/>
          <a:lstStyle/>
          <a:p>
            <a:fld id="{87FE110F-CC7A-2E4D-9BA2-9A463E92BB12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E9C2E7A7-5E42-1A46-9CA3-D7A24F41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659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63AD95C-3EF5-E443-BEBC-FEBF9469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CE4A323-144A-7A43-A0BD-13FE99AA4CB3}"/>
              </a:ext>
            </a:extLst>
          </p:cNvPr>
          <p:cNvGrpSpPr/>
          <p:nvPr userDrawn="1"/>
        </p:nvGrpSpPr>
        <p:grpSpPr>
          <a:xfrm flipV="1">
            <a:off x="-309676" y="6523115"/>
            <a:ext cx="5257800" cy="30177"/>
            <a:chOff x="3595234" y="2109401"/>
            <a:chExt cx="5259262" cy="2743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919EA3-0E7C-1F4F-AB4A-1DDBD3908CEA}"/>
                </a:ext>
              </a:extLst>
            </p:cNvPr>
            <p:cNvSpPr/>
            <p:nvPr userDrawn="1"/>
          </p:nvSpPr>
          <p:spPr>
            <a:xfrm rot="2567267">
              <a:off x="4877077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C320D17-139B-6F43-BF94-704C9542EF47}"/>
                </a:ext>
              </a:extLst>
            </p:cNvPr>
            <p:cNvSpPr/>
            <p:nvPr userDrawn="1"/>
          </p:nvSpPr>
          <p:spPr>
            <a:xfrm rot="2567267">
              <a:off x="4734650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4E239F2-FFE7-DA49-983F-D8791D7955D0}"/>
                </a:ext>
              </a:extLst>
            </p:cNvPr>
            <p:cNvSpPr/>
            <p:nvPr userDrawn="1"/>
          </p:nvSpPr>
          <p:spPr>
            <a:xfrm rot="2567267">
              <a:off x="4592223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3A7A896-7D07-3A4C-AD2A-4CCA99A7B3EC}"/>
                </a:ext>
              </a:extLst>
            </p:cNvPr>
            <p:cNvSpPr/>
            <p:nvPr userDrawn="1"/>
          </p:nvSpPr>
          <p:spPr>
            <a:xfrm rot="2567267">
              <a:off x="444979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EEC17C3-CD26-0047-8031-502F12F31FB6}"/>
                </a:ext>
              </a:extLst>
            </p:cNvPr>
            <p:cNvSpPr/>
            <p:nvPr userDrawn="1"/>
          </p:nvSpPr>
          <p:spPr>
            <a:xfrm rot="2567267">
              <a:off x="4307369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9F79EB6-117C-7243-AD1C-68446EC96BDA}"/>
                </a:ext>
              </a:extLst>
            </p:cNvPr>
            <p:cNvSpPr/>
            <p:nvPr userDrawn="1"/>
          </p:nvSpPr>
          <p:spPr>
            <a:xfrm rot="2567267">
              <a:off x="416494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E28265C-EFDA-284A-8975-0E38B37B08E0}"/>
                </a:ext>
              </a:extLst>
            </p:cNvPr>
            <p:cNvSpPr/>
            <p:nvPr userDrawn="1"/>
          </p:nvSpPr>
          <p:spPr>
            <a:xfrm rot="2567267">
              <a:off x="402251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ECA6C08-4DB0-1540-9AD6-FE9FD409789C}"/>
                </a:ext>
              </a:extLst>
            </p:cNvPr>
            <p:cNvSpPr/>
            <p:nvPr userDrawn="1"/>
          </p:nvSpPr>
          <p:spPr>
            <a:xfrm rot="2567267">
              <a:off x="388008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F0DA226-1046-4847-B1BF-7E9740261332}"/>
                </a:ext>
              </a:extLst>
            </p:cNvPr>
            <p:cNvSpPr/>
            <p:nvPr userDrawn="1"/>
          </p:nvSpPr>
          <p:spPr>
            <a:xfrm rot="2567267">
              <a:off x="373766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0232E6F-A359-6C43-9381-6327FAA92C6F}"/>
                </a:ext>
              </a:extLst>
            </p:cNvPr>
            <p:cNvSpPr/>
            <p:nvPr userDrawn="1"/>
          </p:nvSpPr>
          <p:spPr>
            <a:xfrm rot="2567267">
              <a:off x="359523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7B0E127-C442-A741-97C8-6717D8536205}"/>
                </a:ext>
              </a:extLst>
            </p:cNvPr>
            <p:cNvSpPr/>
            <p:nvPr userDrawn="1"/>
          </p:nvSpPr>
          <p:spPr>
            <a:xfrm rot="2567267">
              <a:off x="6158920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023ED4B-4B97-CC49-8C5C-E1FD7BA69384}"/>
                </a:ext>
              </a:extLst>
            </p:cNvPr>
            <p:cNvSpPr/>
            <p:nvPr userDrawn="1"/>
          </p:nvSpPr>
          <p:spPr>
            <a:xfrm rot="2567267">
              <a:off x="587406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794D94E-AB9F-C141-A479-C4A1E7B89550}"/>
                </a:ext>
              </a:extLst>
            </p:cNvPr>
            <p:cNvSpPr/>
            <p:nvPr userDrawn="1"/>
          </p:nvSpPr>
          <p:spPr>
            <a:xfrm rot="2567267">
              <a:off x="5731639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30378E2-70F9-7D48-A215-94D7CF340F9C}"/>
                </a:ext>
              </a:extLst>
            </p:cNvPr>
            <p:cNvSpPr/>
            <p:nvPr userDrawn="1"/>
          </p:nvSpPr>
          <p:spPr>
            <a:xfrm rot="2567267">
              <a:off x="558921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833A516-7DC8-B14F-9B00-8864717804AA}"/>
                </a:ext>
              </a:extLst>
            </p:cNvPr>
            <p:cNvSpPr/>
            <p:nvPr userDrawn="1"/>
          </p:nvSpPr>
          <p:spPr>
            <a:xfrm rot="2567267">
              <a:off x="544678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18983BC-F0AE-7444-B23F-898FAD00D999}"/>
                </a:ext>
              </a:extLst>
            </p:cNvPr>
            <p:cNvSpPr/>
            <p:nvPr userDrawn="1"/>
          </p:nvSpPr>
          <p:spPr>
            <a:xfrm rot="2567267">
              <a:off x="530435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7DF5AE7-D14C-9949-8D45-A47AB6FC87DF}"/>
                </a:ext>
              </a:extLst>
            </p:cNvPr>
            <p:cNvSpPr/>
            <p:nvPr userDrawn="1"/>
          </p:nvSpPr>
          <p:spPr>
            <a:xfrm rot="2567267">
              <a:off x="516193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52929D9-6353-6E4C-923A-7CD32543408D}"/>
                </a:ext>
              </a:extLst>
            </p:cNvPr>
            <p:cNvSpPr/>
            <p:nvPr userDrawn="1"/>
          </p:nvSpPr>
          <p:spPr>
            <a:xfrm rot="2567267">
              <a:off x="501950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5289E69-6B91-B54E-B038-4721A5DC6A9B}"/>
                </a:ext>
              </a:extLst>
            </p:cNvPr>
            <p:cNvSpPr/>
            <p:nvPr userDrawn="1"/>
          </p:nvSpPr>
          <p:spPr>
            <a:xfrm rot="2567267">
              <a:off x="729833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051D4AC-9B71-A14D-8DEE-8E6D2E8DE5F9}"/>
                </a:ext>
              </a:extLst>
            </p:cNvPr>
            <p:cNvSpPr/>
            <p:nvPr userDrawn="1"/>
          </p:nvSpPr>
          <p:spPr>
            <a:xfrm rot="2567267">
              <a:off x="7155909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7CA3641-8F4B-9D4E-A20F-4CB7981B8C38}"/>
                </a:ext>
              </a:extLst>
            </p:cNvPr>
            <p:cNvSpPr/>
            <p:nvPr userDrawn="1"/>
          </p:nvSpPr>
          <p:spPr>
            <a:xfrm rot="2567267">
              <a:off x="701348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1F4EC66-0B5B-5A41-9CAD-685EDDB48A9C}"/>
                </a:ext>
              </a:extLst>
            </p:cNvPr>
            <p:cNvSpPr/>
            <p:nvPr userDrawn="1"/>
          </p:nvSpPr>
          <p:spPr>
            <a:xfrm rot="2567267">
              <a:off x="687105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ECFB167-BBA3-FF45-86ED-B14A85E486F7}"/>
                </a:ext>
              </a:extLst>
            </p:cNvPr>
            <p:cNvSpPr/>
            <p:nvPr userDrawn="1"/>
          </p:nvSpPr>
          <p:spPr>
            <a:xfrm rot="2567267">
              <a:off x="672862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BE3C709-7B96-B641-A019-12501055DFA2}"/>
                </a:ext>
              </a:extLst>
            </p:cNvPr>
            <p:cNvSpPr/>
            <p:nvPr userDrawn="1"/>
          </p:nvSpPr>
          <p:spPr>
            <a:xfrm rot="2567267">
              <a:off x="658620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3D982CD-CBC3-9744-B298-1CC11007C4CB}"/>
                </a:ext>
              </a:extLst>
            </p:cNvPr>
            <p:cNvSpPr/>
            <p:nvPr userDrawn="1"/>
          </p:nvSpPr>
          <p:spPr>
            <a:xfrm rot="2567267">
              <a:off x="644377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9822D6C-8FA9-E64B-B060-3C61A7D83A38}"/>
                </a:ext>
              </a:extLst>
            </p:cNvPr>
            <p:cNvSpPr/>
            <p:nvPr userDrawn="1"/>
          </p:nvSpPr>
          <p:spPr>
            <a:xfrm rot="2567267">
              <a:off x="6301347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E7A8358-112F-A241-A614-B1393DA1E9C4}"/>
                </a:ext>
              </a:extLst>
            </p:cNvPr>
            <p:cNvSpPr/>
            <p:nvPr userDrawn="1"/>
          </p:nvSpPr>
          <p:spPr>
            <a:xfrm rot="2567267">
              <a:off x="6016493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BC35B4ED-CD91-EC43-8CE2-8DAC453D38B3}"/>
                </a:ext>
              </a:extLst>
            </p:cNvPr>
            <p:cNvSpPr/>
            <p:nvPr userDrawn="1"/>
          </p:nvSpPr>
          <p:spPr>
            <a:xfrm rot="2567267">
              <a:off x="8580176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CBCE75E-2092-8C4E-B10A-34D022E2100A}"/>
                </a:ext>
              </a:extLst>
            </p:cNvPr>
            <p:cNvSpPr/>
            <p:nvPr userDrawn="1"/>
          </p:nvSpPr>
          <p:spPr>
            <a:xfrm rot="2567267">
              <a:off x="8437752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6C6358-8BD2-284A-8FC9-F1B6AD88BB02}"/>
                </a:ext>
              </a:extLst>
            </p:cNvPr>
            <p:cNvSpPr/>
            <p:nvPr userDrawn="1"/>
          </p:nvSpPr>
          <p:spPr>
            <a:xfrm rot="2567267">
              <a:off x="8295325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E5B7CF5-557A-134D-82CD-5A120EE43C51}"/>
                </a:ext>
              </a:extLst>
            </p:cNvPr>
            <p:cNvSpPr/>
            <p:nvPr userDrawn="1"/>
          </p:nvSpPr>
          <p:spPr>
            <a:xfrm rot="2567267">
              <a:off x="8152898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AB39BD9-7353-AF43-89B6-5BB3121A9B71}"/>
                </a:ext>
              </a:extLst>
            </p:cNvPr>
            <p:cNvSpPr/>
            <p:nvPr userDrawn="1"/>
          </p:nvSpPr>
          <p:spPr>
            <a:xfrm rot="2567267">
              <a:off x="8010471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7BAEF0E-1369-AA45-A4C2-E26DE6F12FA8}"/>
                </a:ext>
              </a:extLst>
            </p:cNvPr>
            <p:cNvSpPr/>
            <p:nvPr userDrawn="1"/>
          </p:nvSpPr>
          <p:spPr>
            <a:xfrm rot="2567267">
              <a:off x="7868044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EF6BC05-94CE-A24F-AA7F-71FEA6677472}"/>
                </a:ext>
              </a:extLst>
            </p:cNvPr>
            <p:cNvSpPr/>
            <p:nvPr userDrawn="1"/>
          </p:nvSpPr>
          <p:spPr>
            <a:xfrm rot="2567267">
              <a:off x="7725617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B48CE80-3CAF-5A48-ABB6-E53437CEF705}"/>
                </a:ext>
              </a:extLst>
            </p:cNvPr>
            <p:cNvSpPr/>
            <p:nvPr userDrawn="1"/>
          </p:nvSpPr>
          <p:spPr>
            <a:xfrm rot="2567267">
              <a:off x="7583190" y="2109401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692A2F1-F727-A946-B66F-4218F4CFADA0}"/>
                </a:ext>
              </a:extLst>
            </p:cNvPr>
            <p:cNvSpPr/>
            <p:nvPr userDrawn="1"/>
          </p:nvSpPr>
          <p:spPr>
            <a:xfrm rot="2567267">
              <a:off x="7440763" y="2109403"/>
              <a:ext cx="27432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7370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ext and Photo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>
            <a:extLst>
              <a:ext uri="{FF2B5EF4-FFF2-40B4-BE49-F238E27FC236}">
                <a16:creationId xmlns:a16="http://schemas.microsoft.com/office/drawing/2014/main" id="{904CBF1B-ECBD-634B-85CC-643CA0957AB7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Triangle 47">
            <a:extLst>
              <a:ext uri="{FF2B5EF4-FFF2-40B4-BE49-F238E27FC236}">
                <a16:creationId xmlns:a16="http://schemas.microsoft.com/office/drawing/2014/main" id="{66DF58C5-EDE4-6049-B928-7865C2C1D7B8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CCD925A-8D3C-1C41-874A-23EA76331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F58D7-3C02-B746-8170-72EE6D62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074" y="457200"/>
            <a:ext cx="419519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title yellow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C3A06-C830-B248-8E54-7E8E437D0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987425"/>
            <a:ext cx="479568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D04EE-4C06-484A-B1AC-6C1563FDE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49074" y="2057400"/>
            <a:ext cx="419519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F48F7-367D-E541-9172-132F6C30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95490"/>
            <a:ext cx="2743200" cy="365125"/>
          </a:xfrm>
        </p:spPr>
        <p:txBody>
          <a:bodyPr/>
          <a:lstStyle/>
          <a:p>
            <a:fld id="{331FA383-9E39-C244-AA22-B8601E7542D4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84292-08C0-ED4F-8803-3B8E312B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2847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D6F73-BD3A-AD41-A0E2-83120473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16BEB0-F6AC-1D45-AE88-7923358901A5}"/>
              </a:ext>
            </a:extLst>
          </p:cNvPr>
          <p:cNvGrpSpPr/>
          <p:nvPr userDrawn="1"/>
        </p:nvGrpSpPr>
        <p:grpSpPr>
          <a:xfrm rot="5400000">
            <a:off x="-1822108" y="1606108"/>
            <a:ext cx="5350702" cy="27434"/>
            <a:chOff x="2809891" y="966204"/>
            <a:chExt cx="5350702" cy="2743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720D217-26E8-F84A-8DB7-D4A8ADF667B3}"/>
                </a:ext>
              </a:extLst>
            </p:cNvPr>
            <p:cNvSpPr/>
            <p:nvPr userDrawn="1"/>
          </p:nvSpPr>
          <p:spPr>
            <a:xfrm rot="2567267">
              <a:off x="4092298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3C6066-729F-AE46-AFD1-8737416C017E}"/>
                </a:ext>
              </a:extLst>
            </p:cNvPr>
            <p:cNvSpPr/>
            <p:nvPr userDrawn="1"/>
          </p:nvSpPr>
          <p:spPr>
            <a:xfrm rot="2567267">
              <a:off x="394980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88123DA-D1F2-3A43-985F-61FEBBA08EDB}"/>
                </a:ext>
              </a:extLst>
            </p:cNvPr>
            <p:cNvSpPr/>
            <p:nvPr userDrawn="1"/>
          </p:nvSpPr>
          <p:spPr>
            <a:xfrm rot="2567267">
              <a:off x="380731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F72CF76-E033-A740-9D79-1F885CAA3C13}"/>
                </a:ext>
              </a:extLst>
            </p:cNvPr>
            <p:cNvSpPr/>
            <p:nvPr userDrawn="1"/>
          </p:nvSpPr>
          <p:spPr>
            <a:xfrm rot="2567267">
              <a:off x="366482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E9D164-0B36-B147-944B-E8609599EED2}"/>
                </a:ext>
              </a:extLst>
            </p:cNvPr>
            <p:cNvSpPr/>
            <p:nvPr userDrawn="1"/>
          </p:nvSpPr>
          <p:spPr>
            <a:xfrm rot="2567267">
              <a:off x="352234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5E169F7-8E2F-1E44-8760-18BD4F82A324}"/>
                </a:ext>
              </a:extLst>
            </p:cNvPr>
            <p:cNvSpPr/>
            <p:nvPr userDrawn="1"/>
          </p:nvSpPr>
          <p:spPr>
            <a:xfrm rot="2567267">
              <a:off x="337985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A4C2BF-B6FF-0343-BDC4-363E0BE65415}"/>
                </a:ext>
              </a:extLst>
            </p:cNvPr>
            <p:cNvSpPr/>
            <p:nvPr userDrawn="1"/>
          </p:nvSpPr>
          <p:spPr>
            <a:xfrm rot="2567267">
              <a:off x="323736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E719D3B-7DCE-274B-B551-1F9381ECD276}"/>
                </a:ext>
              </a:extLst>
            </p:cNvPr>
            <p:cNvSpPr/>
            <p:nvPr userDrawn="1"/>
          </p:nvSpPr>
          <p:spPr>
            <a:xfrm rot="2567267">
              <a:off x="309487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8B99E18-1E7B-294B-B747-98C5153A7A6D}"/>
                </a:ext>
              </a:extLst>
            </p:cNvPr>
            <p:cNvSpPr/>
            <p:nvPr userDrawn="1"/>
          </p:nvSpPr>
          <p:spPr>
            <a:xfrm rot="2567267">
              <a:off x="295238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12A0F60-B379-6341-8666-7B35EC12D881}"/>
                </a:ext>
              </a:extLst>
            </p:cNvPr>
            <p:cNvSpPr/>
            <p:nvPr userDrawn="1"/>
          </p:nvSpPr>
          <p:spPr>
            <a:xfrm rot="2567267">
              <a:off x="280989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9ECCC3E-143C-0F44-9944-1114BCB2A047}"/>
                </a:ext>
              </a:extLst>
            </p:cNvPr>
            <p:cNvSpPr/>
            <p:nvPr userDrawn="1"/>
          </p:nvSpPr>
          <p:spPr>
            <a:xfrm rot="2567267">
              <a:off x="5374632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3F29C7C-A7A7-6044-A07A-C7FF0ECF14AF}"/>
                </a:ext>
              </a:extLst>
            </p:cNvPr>
            <p:cNvSpPr/>
            <p:nvPr userDrawn="1"/>
          </p:nvSpPr>
          <p:spPr>
            <a:xfrm rot="2567267">
              <a:off x="5089653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EBE1833-8E18-F744-ACA0-A9C04A703FDF}"/>
                </a:ext>
              </a:extLst>
            </p:cNvPr>
            <p:cNvSpPr/>
            <p:nvPr userDrawn="1"/>
          </p:nvSpPr>
          <p:spPr>
            <a:xfrm rot="2567267">
              <a:off x="494716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290780-6043-0F42-BF6D-D1CFF9E32278}"/>
                </a:ext>
              </a:extLst>
            </p:cNvPr>
            <p:cNvSpPr/>
            <p:nvPr userDrawn="1"/>
          </p:nvSpPr>
          <p:spPr>
            <a:xfrm rot="2567267">
              <a:off x="480467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5104AD7-7C90-F545-AD3A-BC7005BED84A}"/>
                </a:ext>
              </a:extLst>
            </p:cNvPr>
            <p:cNvSpPr/>
            <p:nvPr userDrawn="1"/>
          </p:nvSpPr>
          <p:spPr>
            <a:xfrm rot="2567267">
              <a:off x="466218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EB27206-9DCC-0142-98AE-97F07BDAE34A}"/>
                </a:ext>
              </a:extLst>
            </p:cNvPr>
            <p:cNvSpPr/>
            <p:nvPr userDrawn="1"/>
          </p:nvSpPr>
          <p:spPr>
            <a:xfrm rot="2567267">
              <a:off x="451969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9EBCEC1-B30E-C14A-8E86-CE875E5BDB03}"/>
                </a:ext>
              </a:extLst>
            </p:cNvPr>
            <p:cNvSpPr/>
            <p:nvPr userDrawn="1"/>
          </p:nvSpPr>
          <p:spPr>
            <a:xfrm rot="2567267">
              <a:off x="437720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C617DEB-A89C-ED48-BB8A-CE7F4814FD3B}"/>
                </a:ext>
              </a:extLst>
            </p:cNvPr>
            <p:cNvSpPr/>
            <p:nvPr userDrawn="1"/>
          </p:nvSpPr>
          <p:spPr>
            <a:xfrm rot="2567267">
              <a:off x="423471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72DFE7-8813-334A-9DE6-FF1D1359D0DF}"/>
                </a:ext>
              </a:extLst>
            </p:cNvPr>
            <p:cNvSpPr/>
            <p:nvPr userDrawn="1"/>
          </p:nvSpPr>
          <p:spPr>
            <a:xfrm rot="2567267">
              <a:off x="651249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5EA4F2F-C175-DB4E-A381-1C33964FDEDC}"/>
                </a:ext>
              </a:extLst>
            </p:cNvPr>
            <p:cNvSpPr/>
            <p:nvPr userDrawn="1"/>
          </p:nvSpPr>
          <p:spPr>
            <a:xfrm rot="2567267">
              <a:off x="637001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27EB84-111D-8343-AF50-7DD35D9E8BFF}"/>
                </a:ext>
              </a:extLst>
            </p:cNvPr>
            <p:cNvSpPr/>
            <p:nvPr userDrawn="1"/>
          </p:nvSpPr>
          <p:spPr>
            <a:xfrm rot="2567267">
              <a:off x="622752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5180279-EF4C-B74B-849C-5B10E691C8BE}"/>
                </a:ext>
              </a:extLst>
            </p:cNvPr>
            <p:cNvSpPr/>
            <p:nvPr userDrawn="1"/>
          </p:nvSpPr>
          <p:spPr>
            <a:xfrm rot="2567267">
              <a:off x="6085030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78AA322-C900-D947-870C-8F9B321623B8}"/>
                </a:ext>
              </a:extLst>
            </p:cNvPr>
            <p:cNvSpPr/>
            <p:nvPr userDrawn="1"/>
          </p:nvSpPr>
          <p:spPr>
            <a:xfrm rot="2567267">
              <a:off x="594254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5F843A4-0EC9-8B42-B2F8-D1D31482941F}"/>
                </a:ext>
              </a:extLst>
            </p:cNvPr>
            <p:cNvSpPr/>
            <p:nvPr userDrawn="1"/>
          </p:nvSpPr>
          <p:spPr>
            <a:xfrm rot="2567267">
              <a:off x="580005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8EDDA7B-16CD-124D-A8C6-A8F8E9118653}"/>
                </a:ext>
              </a:extLst>
            </p:cNvPr>
            <p:cNvSpPr/>
            <p:nvPr userDrawn="1"/>
          </p:nvSpPr>
          <p:spPr>
            <a:xfrm rot="2567267">
              <a:off x="565756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35893AE-DE98-5A41-9A1D-554AE37B7F0A}"/>
                </a:ext>
              </a:extLst>
            </p:cNvPr>
            <p:cNvSpPr/>
            <p:nvPr userDrawn="1"/>
          </p:nvSpPr>
          <p:spPr>
            <a:xfrm rot="2567267">
              <a:off x="551507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C3E97AD-001A-E948-94A4-6467DFB734E3}"/>
                </a:ext>
              </a:extLst>
            </p:cNvPr>
            <p:cNvSpPr/>
            <p:nvPr userDrawn="1"/>
          </p:nvSpPr>
          <p:spPr>
            <a:xfrm rot="2567267">
              <a:off x="523009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83E9B92-D3F1-684A-85CE-975F32661113}"/>
                </a:ext>
              </a:extLst>
            </p:cNvPr>
            <p:cNvSpPr/>
            <p:nvPr userDrawn="1"/>
          </p:nvSpPr>
          <p:spPr>
            <a:xfrm rot="2567267">
              <a:off x="779483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5E298FC-519E-134C-A6AB-4CEC3E5EF5E6}"/>
                </a:ext>
              </a:extLst>
            </p:cNvPr>
            <p:cNvSpPr/>
            <p:nvPr userDrawn="1"/>
          </p:nvSpPr>
          <p:spPr>
            <a:xfrm rot="2567267">
              <a:off x="765234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A4AD175-B307-C44C-A012-F48ADA4D4BDF}"/>
                </a:ext>
              </a:extLst>
            </p:cNvPr>
            <p:cNvSpPr/>
            <p:nvPr userDrawn="1"/>
          </p:nvSpPr>
          <p:spPr>
            <a:xfrm rot="2567267">
              <a:off x="750985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EAC4A48-772F-2140-A169-CF360CB8A9D7}"/>
                </a:ext>
              </a:extLst>
            </p:cNvPr>
            <p:cNvSpPr/>
            <p:nvPr userDrawn="1"/>
          </p:nvSpPr>
          <p:spPr>
            <a:xfrm rot="2567267">
              <a:off x="7367364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D068C2E-9E59-1D44-B55C-5BCE1395145E}"/>
                </a:ext>
              </a:extLst>
            </p:cNvPr>
            <p:cNvSpPr/>
            <p:nvPr userDrawn="1"/>
          </p:nvSpPr>
          <p:spPr>
            <a:xfrm rot="2567267">
              <a:off x="722487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0AE7387-20F9-E44A-8507-3183262BB680}"/>
                </a:ext>
              </a:extLst>
            </p:cNvPr>
            <p:cNvSpPr/>
            <p:nvPr userDrawn="1"/>
          </p:nvSpPr>
          <p:spPr>
            <a:xfrm rot="2567267">
              <a:off x="708238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A8320B9-50AA-C24B-A7D1-E001DA8366EB}"/>
                </a:ext>
              </a:extLst>
            </p:cNvPr>
            <p:cNvSpPr/>
            <p:nvPr userDrawn="1"/>
          </p:nvSpPr>
          <p:spPr>
            <a:xfrm rot="2567267">
              <a:off x="693989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FF2C4DB-D673-3E43-A1B7-A509A9A06F12}"/>
                </a:ext>
              </a:extLst>
            </p:cNvPr>
            <p:cNvSpPr/>
            <p:nvPr userDrawn="1"/>
          </p:nvSpPr>
          <p:spPr>
            <a:xfrm rot="2567267">
              <a:off x="679740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739ABB3-C57A-0048-A2C2-4A54E5A29639}"/>
                </a:ext>
              </a:extLst>
            </p:cNvPr>
            <p:cNvSpPr/>
            <p:nvPr userDrawn="1"/>
          </p:nvSpPr>
          <p:spPr>
            <a:xfrm rot="2567267">
              <a:off x="665491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90595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ext and Photo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>
            <a:extLst>
              <a:ext uri="{FF2B5EF4-FFF2-40B4-BE49-F238E27FC236}">
                <a16:creationId xmlns:a16="http://schemas.microsoft.com/office/drawing/2014/main" id="{73DDE46F-F106-BB40-A575-6A97C4450E84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ight Triangle 83">
            <a:extLst>
              <a:ext uri="{FF2B5EF4-FFF2-40B4-BE49-F238E27FC236}">
                <a16:creationId xmlns:a16="http://schemas.microsoft.com/office/drawing/2014/main" id="{B37F0178-A3A9-FC49-983B-9577E4FE7C56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7AAB7B1-7D0C-6843-B93F-735CE7327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7867" y="5561580"/>
            <a:ext cx="581563" cy="782732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B56BF395-4F42-3E4D-B6B0-68084ADF4442}"/>
              </a:ext>
            </a:extLst>
          </p:cNvPr>
          <p:cNvGrpSpPr/>
          <p:nvPr userDrawn="1"/>
        </p:nvGrpSpPr>
        <p:grpSpPr>
          <a:xfrm>
            <a:off x="839526" y="-1055526"/>
            <a:ext cx="27434" cy="5350702"/>
            <a:chOff x="839526" y="-1055526"/>
            <a:chExt cx="27434" cy="535070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E5B9778-394B-A949-A699-E071F5B0C6FE}"/>
                </a:ext>
              </a:extLst>
            </p:cNvPr>
            <p:cNvSpPr/>
            <p:nvPr userDrawn="1"/>
          </p:nvSpPr>
          <p:spPr>
            <a:xfrm rot="7967267">
              <a:off x="670364" y="396045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9C39876-F4A6-3541-B3DF-1F4F005D0F22}"/>
                </a:ext>
              </a:extLst>
            </p:cNvPr>
            <p:cNvSpPr/>
            <p:nvPr userDrawn="1"/>
          </p:nvSpPr>
          <p:spPr>
            <a:xfrm rot="7967267">
              <a:off x="670364" y="25355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7F55C1D-B6AD-2142-B2A1-4E18568EBB38}"/>
                </a:ext>
              </a:extLst>
            </p:cNvPr>
            <p:cNvSpPr/>
            <p:nvPr userDrawn="1"/>
          </p:nvSpPr>
          <p:spPr>
            <a:xfrm rot="7967267">
              <a:off x="670364" y="11106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C3477F2-88C9-4B40-ABA9-7D025CE4121F}"/>
                </a:ext>
              </a:extLst>
            </p:cNvPr>
            <p:cNvSpPr/>
            <p:nvPr userDrawn="1"/>
          </p:nvSpPr>
          <p:spPr>
            <a:xfrm rot="7967267">
              <a:off x="670363" y="-31424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D326D39-9741-D544-AB3F-176CE689AD71}"/>
                </a:ext>
              </a:extLst>
            </p:cNvPr>
            <p:cNvSpPr/>
            <p:nvPr userDrawn="1"/>
          </p:nvSpPr>
          <p:spPr>
            <a:xfrm rot="7967267">
              <a:off x="670363" y="-17391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A03A691-2D64-D140-8874-ED677964F712}"/>
                </a:ext>
              </a:extLst>
            </p:cNvPr>
            <p:cNvSpPr/>
            <p:nvPr userDrawn="1"/>
          </p:nvSpPr>
          <p:spPr>
            <a:xfrm rot="7967267">
              <a:off x="670363" y="-31640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230C539-69E2-904B-A120-D3F3DF696EFB}"/>
                </a:ext>
              </a:extLst>
            </p:cNvPr>
            <p:cNvSpPr/>
            <p:nvPr userDrawn="1"/>
          </p:nvSpPr>
          <p:spPr>
            <a:xfrm rot="7967267">
              <a:off x="670363" y="-45889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B9CB36-0F86-A749-B252-47DF596CB121}"/>
                </a:ext>
              </a:extLst>
            </p:cNvPr>
            <p:cNvSpPr/>
            <p:nvPr userDrawn="1"/>
          </p:nvSpPr>
          <p:spPr>
            <a:xfrm rot="7967267">
              <a:off x="670363" y="-60138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1E9DD9A-F0A8-1943-B410-B11A718B7C9B}"/>
                </a:ext>
              </a:extLst>
            </p:cNvPr>
            <p:cNvSpPr/>
            <p:nvPr userDrawn="1"/>
          </p:nvSpPr>
          <p:spPr>
            <a:xfrm rot="7967267">
              <a:off x="670363" y="-74387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CFABC3B-BEBD-F94C-A58B-B13F6111C823}"/>
                </a:ext>
              </a:extLst>
            </p:cNvPr>
            <p:cNvSpPr/>
            <p:nvPr userDrawn="1"/>
          </p:nvSpPr>
          <p:spPr>
            <a:xfrm rot="7967267">
              <a:off x="670363" y="-8863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CF7EF20-AC0A-504A-9DF1-957C275996DE}"/>
                </a:ext>
              </a:extLst>
            </p:cNvPr>
            <p:cNvSpPr/>
            <p:nvPr userDrawn="1"/>
          </p:nvSpPr>
          <p:spPr>
            <a:xfrm rot="7967267">
              <a:off x="670364" y="167837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B3F245-E82A-5342-A0D7-EC13107AC02C}"/>
                </a:ext>
              </a:extLst>
            </p:cNvPr>
            <p:cNvSpPr/>
            <p:nvPr userDrawn="1"/>
          </p:nvSpPr>
          <p:spPr>
            <a:xfrm rot="7967267">
              <a:off x="670364" y="139340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C956795-5135-774B-BD25-39085EEA31C8}"/>
                </a:ext>
              </a:extLst>
            </p:cNvPr>
            <p:cNvSpPr/>
            <p:nvPr userDrawn="1"/>
          </p:nvSpPr>
          <p:spPr>
            <a:xfrm rot="7967267">
              <a:off x="670363" y="125091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8AAED53-053D-5C47-AE58-99171CB34539}"/>
                </a:ext>
              </a:extLst>
            </p:cNvPr>
            <p:cNvSpPr/>
            <p:nvPr userDrawn="1"/>
          </p:nvSpPr>
          <p:spPr>
            <a:xfrm rot="7967267">
              <a:off x="670363" y="110842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CD7DA4A-33C9-A24E-9CDC-ACE46EC5798C}"/>
                </a:ext>
              </a:extLst>
            </p:cNvPr>
            <p:cNvSpPr/>
            <p:nvPr userDrawn="1"/>
          </p:nvSpPr>
          <p:spPr>
            <a:xfrm rot="7967267">
              <a:off x="670363" y="96593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A340C5C-2C79-2343-A2AD-F87F9D62A48B}"/>
                </a:ext>
              </a:extLst>
            </p:cNvPr>
            <p:cNvSpPr/>
            <p:nvPr userDrawn="1"/>
          </p:nvSpPr>
          <p:spPr>
            <a:xfrm rot="7967267">
              <a:off x="670363" y="82344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0F751E4-9EB0-9F4E-BD24-70DA2F6E4903}"/>
                </a:ext>
              </a:extLst>
            </p:cNvPr>
            <p:cNvSpPr/>
            <p:nvPr userDrawn="1"/>
          </p:nvSpPr>
          <p:spPr>
            <a:xfrm rot="7967267">
              <a:off x="670363" y="68095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CC895AF-35BC-784B-8AD3-BDB14203F19F}"/>
                </a:ext>
              </a:extLst>
            </p:cNvPr>
            <p:cNvSpPr/>
            <p:nvPr userDrawn="1"/>
          </p:nvSpPr>
          <p:spPr>
            <a:xfrm rot="7967267">
              <a:off x="670363" y="5384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FDB646B-BE1F-CA4E-B3FA-E30866F0F48E}"/>
                </a:ext>
              </a:extLst>
            </p:cNvPr>
            <p:cNvSpPr/>
            <p:nvPr userDrawn="1"/>
          </p:nvSpPr>
          <p:spPr>
            <a:xfrm rot="7967267">
              <a:off x="670363" y="281624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AEFBA32-F0DF-F248-8D17-99A1FB339D21}"/>
                </a:ext>
              </a:extLst>
            </p:cNvPr>
            <p:cNvSpPr/>
            <p:nvPr userDrawn="1"/>
          </p:nvSpPr>
          <p:spPr>
            <a:xfrm rot="7967267">
              <a:off x="670363" y="267375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8F81DC8-7A32-D24A-A46E-473D6D346855}"/>
                </a:ext>
              </a:extLst>
            </p:cNvPr>
            <p:cNvSpPr/>
            <p:nvPr userDrawn="1"/>
          </p:nvSpPr>
          <p:spPr>
            <a:xfrm rot="7967267">
              <a:off x="670363" y="253126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5E910EC-DD00-0242-BF4C-4BC4EC2B521C}"/>
                </a:ext>
              </a:extLst>
            </p:cNvPr>
            <p:cNvSpPr/>
            <p:nvPr userDrawn="1"/>
          </p:nvSpPr>
          <p:spPr>
            <a:xfrm rot="7967267">
              <a:off x="670362" y="238877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73F7530-63D7-1C49-9425-E82173A61604}"/>
                </a:ext>
              </a:extLst>
            </p:cNvPr>
            <p:cNvSpPr/>
            <p:nvPr userDrawn="1"/>
          </p:nvSpPr>
          <p:spPr>
            <a:xfrm rot="7967267">
              <a:off x="670362" y="224628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198AD6A-1294-5C49-B61F-047937C16D4D}"/>
                </a:ext>
              </a:extLst>
            </p:cNvPr>
            <p:cNvSpPr/>
            <p:nvPr userDrawn="1"/>
          </p:nvSpPr>
          <p:spPr>
            <a:xfrm rot="7967267">
              <a:off x="670362" y="210379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2311900-7925-3D44-A45F-6306BCD56272}"/>
                </a:ext>
              </a:extLst>
            </p:cNvPr>
            <p:cNvSpPr/>
            <p:nvPr userDrawn="1"/>
          </p:nvSpPr>
          <p:spPr>
            <a:xfrm rot="7967267">
              <a:off x="670362" y="196130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85B1F85-BEC0-8340-816E-CA9445D5AE25}"/>
                </a:ext>
              </a:extLst>
            </p:cNvPr>
            <p:cNvSpPr/>
            <p:nvPr userDrawn="1"/>
          </p:nvSpPr>
          <p:spPr>
            <a:xfrm rot="7967267">
              <a:off x="670362" y="181881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F789AD2-BA08-7C4C-A7A0-9997F2E2A0DA}"/>
                </a:ext>
              </a:extLst>
            </p:cNvPr>
            <p:cNvSpPr/>
            <p:nvPr userDrawn="1"/>
          </p:nvSpPr>
          <p:spPr>
            <a:xfrm rot="7967267">
              <a:off x="670362" y="153383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C0B524-447C-CB42-9AF5-CCF63D91016E}"/>
                </a:ext>
              </a:extLst>
            </p:cNvPr>
            <p:cNvSpPr/>
            <p:nvPr userDrawn="1"/>
          </p:nvSpPr>
          <p:spPr>
            <a:xfrm rot="7967267">
              <a:off x="670363" y="409858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0A32088-4923-3744-BDCE-9E41B08C7D75}"/>
                </a:ext>
              </a:extLst>
            </p:cNvPr>
            <p:cNvSpPr/>
            <p:nvPr userDrawn="1"/>
          </p:nvSpPr>
          <p:spPr>
            <a:xfrm rot="7967267">
              <a:off x="670363" y="395609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6B740E4-6565-E94C-84C3-B479751B8664}"/>
                </a:ext>
              </a:extLst>
            </p:cNvPr>
            <p:cNvSpPr/>
            <p:nvPr userDrawn="1"/>
          </p:nvSpPr>
          <p:spPr>
            <a:xfrm rot="7967267">
              <a:off x="670363" y="381360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FA71E10-38B8-2A42-A363-C8D770C434E3}"/>
                </a:ext>
              </a:extLst>
            </p:cNvPr>
            <p:cNvSpPr/>
            <p:nvPr userDrawn="1"/>
          </p:nvSpPr>
          <p:spPr>
            <a:xfrm rot="7967267">
              <a:off x="670362" y="367111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CB5DDF2-F61D-284A-AD05-1A5E16F3E0B3}"/>
                </a:ext>
              </a:extLst>
            </p:cNvPr>
            <p:cNvSpPr/>
            <p:nvPr userDrawn="1"/>
          </p:nvSpPr>
          <p:spPr>
            <a:xfrm rot="7967267">
              <a:off x="670362" y="352862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98DF799-2A8E-3A47-9BBD-D8DD56CD4C62}"/>
                </a:ext>
              </a:extLst>
            </p:cNvPr>
            <p:cNvSpPr/>
            <p:nvPr userDrawn="1"/>
          </p:nvSpPr>
          <p:spPr>
            <a:xfrm rot="7967267">
              <a:off x="670362" y="338613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9EC88BD-4159-614D-BD68-6903E4338FB4}"/>
                </a:ext>
              </a:extLst>
            </p:cNvPr>
            <p:cNvSpPr/>
            <p:nvPr userDrawn="1"/>
          </p:nvSpPr>
          <p:spPr>
            <a:xfrm rot="7967267">
              <a:off x="670362" y="324364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3EA345D-9108-E44D-AA88-FAD0CDC907EB}"/>
                </a:ext>
              </a:extLst>
            </p:cNvPr>
            <p:cNvSpPr/>
            <p:nvPr userDrawn="1"/>
          </p:nvSpPr>
          <p:spPr>
            <a:xfrm rot="7967267">
              <a:off x="670362" y="310115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50A086C6-3473-EA48-A569-7D0960FC3611}"/>
                </a:ext>
              </a:extLst>
            </p:cNvPr>
            <p:cNvSpPr/>
            <p:nvPr userDrawn="1"/>
          </p:nvSpPr>
          <p:spPr>
            <a:xfrm rot="7967267">
              <a:off x="670362" y="295866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5F58D7-3C02-B746-8170-72EE6D62D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9074" y="457200"/>
            <a:ext cx="419519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title black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C3A06-C830-B248-8E54-7E8E437D0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987425"/>
            <a:ext cx="479568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D04EE-4C06-484A-B1AC-6C1563FDE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49074" y="2057400"/>
            <a:ext cx="419519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F48F7-367D-E541-9172-132F6C30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95490"/>
            <a:ext cx="2743200" cy="365125"/>
          </a:xfrm>
        </p:spPr>
        <p:txBody>
          <a:bodyPr/>
          <a:lstStyle/>
          <a:p>
            <a:fld id="{331FA383-9E39-C244-AA22-B8601E7542D4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84292-08C0-ED4F-8803-3B8E312B0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102847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D6F73-BD3A-AD41-A0E2-83120473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7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C7880-9F26-904F-AD37-82738642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57390"/>
            <a:ext cx="2743200" cy="365125"/>
          </a:xfrm>
        </p:spPr>
        <p:txBody>
          <a:bodyPr/>
          <a:lstStyle/>
          <a:p>
            <a:fld id="{918D2617-653F-3B49-89A5-790BC83B995F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3D0A8-BBBE-9C45-BFBD-7E762DFB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5739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F91C-DFCA-4C40-8E02-685025DE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47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C69AB-9120-6B4D-A6F3-D6C46EDDF9A4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6738BA2-9586-FD4B-B83B-DA0F5C47A42A}"/>
              </a:ext>
            </a:extLst>
          </p:cNvPr>
          <p:cNvGrpSpPr/>
          <p:nvPr userDrawn="1"/>
        </p:nvGrpSpPr>
        <p:grpSpPr>
          <a:xfrm>
            <a:off x="922201" y="1895021"/>
            <a:ext cx="9941046" cy="1170230"/>
            <a:chOff x="922201" y="1868126"/>
            <a:chExt cx="7639965" cy="8993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7D1D2A-8A73-084C-B7C5-3546F829BE48}"/>
                </a:ext>
              </a:extLst>
            </p:cNvPr>
            <p:cNvSpPr/>
            <p:nvPr userDrawn="1"/>
          </p:nvSpPr>
          <p:spPr>
            <a:xfrm>
              <a:off x="922201" y="1868126"/>
              <a:ext cx="1335133" cy="6015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#D8AB4C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CDBDBE-BCF3-E345-946A-A5773C52C378}"/>
                </a:ext>
              </a:extLst>
            </p:cNvPr>
            <p:cNvSpPr/>
            <p:nvPr userDrawn="1"/>
          </p:nvSpPr>
          <p:spPr>
            <a:xfrm>
              <a:off x="2498409" y="1868126"/>
              <a:ext cx="1335133" cy="601542"/>
            </a:xfrm>
            <a:prstGeom prst="rect">
              <a:avLst/>
            </a:prstGeom>
            <a:solidFill>
              <a:srgbClr val="F7E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#F7EEDB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490EB6-5375-0C43-922B-73CCF18066DF}"/>
                </a:ext>
              </a:extLst>
            </p:cNvPr>
            <p:cNvSpPr/>
            <p:nvPr userDrawn="1"/>
          </p:nvSpPr>
          <p:spPr>
            <a:xfrm>
              <a:off x="5650825" y="1868126"/>
              <a:ext cx="1335133" cy="601542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0" i="0" spc="150" baseline="0" dirty="0">
                  <a:ln>
                    <a:noFill/>
                  </a:ln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#333333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883288-C453-6449-87F1-2D8E7F6F0FF4}"/>
                </a:ext>
              </a:extLst>
            </p:cNvPr>
            <p:cNvSpPr/>
            <p:nvPr userDrawn="1"/>
          </p:nvSpPr>
          <p:spPr>
            <a:xfrm>
              <a:off x="7227033" y="1868126"/>
              <a:ext cx="1335133" cy="60154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0" i="0" spc="150" baseline="0" dirty="0">
                  <a:ln>
                    <a:noFill/>
                  </a:ln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#DDDDDD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AE5C9D-3DA9-104E-B8D4-410D9897CCF2}"/>
                </a:ext>
              </a:extLst>
            </p:cNvPr>
            <p:cNvSpPr/>
            <p:nvPr userDrawn="1"/>
          </p:nvSpPr>
          <p:spPr>
            <a:xfrm>
              <a:off x="4074617" y="1868126"/>
              <a:ext cx="1335133" cy="601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0" i="0" spc="150" baseline="0" dirty="0">
                  <a:ln>
                    <a:noFill/>
                  </a:ln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#000000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996557-D56B-8648-880A-83B155AB4E1E}"/>
                </a:ext>
              </a:extLst>
            </p:cNvPr>
            <p:cNvSpPr txBox="1"/>
            <p:nvPr userDrawn="1"/>
          </p:nvSpPr>
          <p:spPr>
            <a:xfrm>
              <a:off x="922201" y="2566425"/>
              <a:ext cx="1335133" cy="201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1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GOLD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56D2DF-43A3-C84A-B21D-C61AB1CD2088}"/>
                </a:ext>
              </a:extLst>
            </p:cNvPr>
            <p:cNvSpPr txBox="1"/>
            <p:nvPr userDrawn="1"/>
          </p:nvSpPr>
          <p:spPr>
            <a:xfrm>
              <a:off x="2498409" y="2566425"/>
              <a:ext cx="1335133" cy="201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1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 GOLD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B43775-1F0E-0548-A34E-EABCBEA57DBA}"/>
                </a:ext>
              </a:extLst>
            </p:cNvPr>
            <p:cNvSpPr txBox="1"/>
            <p:nvPr userDrawn="1"/>
          </p:nvSpPr>
          <p:spPr>
            <a:xfrm>
              <a:off x="7227033" y="2566425"/>
              <a:ext cx="1335133" cy="201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100" b="0" i="0" spc="150" baseline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LIGHT GRAY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EF5D2C-93E1-764B-B7C0-E4FCE363EC66}"/>
                </a:ext>
              </a:extLst>
            </p:cNvPr>
            <p:cNvSpPr txBox="1"/>
            <p:nvPr userDrawn="1"/>
          </p:nvSpPr>
          <p:spPr>
            <a:xfrm>
              <a:off x="5650825" y="2566425"/>
              <a:ext cx="1335133" cy="201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1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DARK GRAY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3A4B21-F50A-874E-9F10-B375173B3B3A}"/>
                </a:ext>
              </a:extLst>
            </p:cNvPr>
            <p:cNvSpPr txBox="1"/>
            <p:nvPr userDrawn="1"/>
          </p:nvSpPr>
          <p:spPr>
            <a:xfrm>
              <a:off x="4074617" y="2566425"/>
              <a:ext cx="1335133" cy="201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sz="1100" b="0" i="0" spc="150" baseline="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BLACK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2BA7D5-E7CD-AB48-AA32-09C10B6D0AB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59972" y="5139049"/>
            <a:ext cx="2743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EED292-74D8-314F-9A50-61DF0C503D4A}"/>
              </a:ext>
            </a:extLst>
          </p:cNvPr>
          <p:cNvSpPr txBox="1"/>
          <p:nvPr userDrawn="1"/>
        </p:nvSpPr>
        <p:spPr>
          <a:xfrm>
            <a:off x="5973767" y="4256859"/>
            <a:ext cx="43268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4200" b="0" i="0" spc="300" baseline="0" dirty="0">
                <a:latin typeface="Impact" panose="020B0806030902050204" pitchFamily="34" charset="0"/>
                <a:ea typeface="Source Sans Pro Black" panose="020B0503030403020204" pitchFamily="34" charset="0"/>
                <a:cs typeface="Tahoma" panose="020B0604030504040204" pitchFamily="34" charset="0"/>
              </a:rPr>
              <a:t>IMPACT REGULAR</a:t>
            </a:r>
            <a:endParaRPr lang="en-US" sz="4200" b="0" i="0" spc="300" baseline="0" dirty="0">
              <a:latin typeface="Impact" panose="020B0806030902050204" pitchFamily="34" charset="0"/>
              <a:ea typeface="EB Garamond Medium" pitchFamily="2" charset="0"/>
              <a:cs typeface="Tahoma" panose="020B060403050404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EDED01-F4B7-8B46-9F83-39EBA0A4D9B1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0351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4766FF-3106-CB45-9989-D247CD417E59}"/>
              </a:ext>
            </a:extLst>
          </p:cNvPr>
          <p:cNvCxnSpPr>
            <a:cxnSpLocks/>
          </p:cNvCxnSpPr>
          <p:nvPr userDrawn="1"/>
        </p:nvCxnSpPr>
        <p:spPr>
          <a:xfrm>
            <a:off x="593012" y="3710111"/>
            <a:ext cx="283309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C37AB03-D9F3-9541-B846-EA7265845E9C}"/>
              </a:ext>
            </a:extLst>
          </p:cNvPr>
          <p:cNvSpPr txBox="1"/>
          <p:nvPr userDrawn="1"/>
        </p:nvSpPr>
        <p:spPr>
          <a:xfrm>
            <a:off x="755058" y="3861577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Titles: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15BAB2-D359-B84A-8D29-C5F7DCF58016}"/>
              </a:ext>
            </a:extLst>
          </p:cNvPr>
          <p:cNvSpPr txBox="1"/>
          <p:nvPr userDrawn="1"/>
        </p:nvSpPr>
        <p:spPr>
          <a:xfrm>
            <a:off x="755058" y="4256859"/>
            <a:ext cx="3897965" cy="628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Impact, ALL CAPS, Regular,</a:t>
            </a:r>
            <a:b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Loose character spacing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2774FE-10DA-2D41-8512-D0AE66E65FF6}"/>
              </a:ext>
            </a:extLst>
          </p:cNvPr>
          <p:cNvSpPr txBox="1"/>
          <p:nvPr userDrawn="1"/>
        </p:nvSpPr>
        <p:spPr>
          <a:xfrm>
            <a:off x="771005" y="514768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279819-430B-1144-A87E-FEDCCA2BB9BF}"/>
              </a:ext>
            </a:extLst>
          </p:cNvPr>
          <p:cNvSpPr txBox="1"/>
          <p:nvPr userDrawn="1"/>
        </p:nvSpPr>
        <p:spPr>
          <a:xfrm>
            <a:off x="771006" y="5542970"/>
            <a:ext cx="4381986" cy="91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Tahoma, Regular, Character spacing – extended 1.5 (under “More spacing…” options)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93BE8B-7FD4-F742-A9E4-D75A1AB55496}"/>
              </a:ext>
            </a:extLst>
          </p:cNvPr>
          <p:cNvSpPr txBox="1"/>
          <p:nvPr userDrawn="1"/>
        </p:nvSpPr>
        <p:spPr>
          <a:xfrm>
            <a:off x="5973767" y="386281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 example: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0FF269-8794-A848-AE3C-2A585E9978E2}"/>
              </a:ext>
            </a:extLst>
          </p:cNvPr>
          <p:cNvSpPr txBox="1"/>
          <p:nvPr userDrawn="1"/>
        </p:nvSpPr>
        <p:spPr>
          <a:xfrm>
            <a:off x="5973767" y="5215917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9DCAE9-F915-3144-A065-6EC2B6E5D667}"/>
              </a:ext>
            </a:extLst>
          </p:cNvPr>
          <p:cNvSpPr txBox="1"/>
          <p:nvPr userDrawn="1"/>
        </p:nvSpPr>
        <p:spPr>
          <a:xfrm>
            <a:off x="5973767" y="5608732"/>
            <a:ext cx="5615512" cy="910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 body copy example body copy</a:t>
            </a:r>
          </a:p>
          <a:p>
            <a:pPr lvl="0">
              <a:lnSpc>
                <a:spcPts val="2200"/>
              </a:lnSpc>
            </a:pP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body copy example body copy example</a:t>
            </a:r>
            <a:b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 example body copy example.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79CB1-6370-E14D-995D-9586B00F10F2}"/>
              </a:ext>
            </a:extLst>
          </p:cNvPr>
          <p:cNvSpPr txBox="1"/>
          <p:nvPr userDrawn="1"/>
        </p:nvSpPr>
        <p:spPr>
          <a:xfrm>
            <a:off x="500412" y="1238057"/>
            <a:ext cx="3452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GUIDELINES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B156EC-80ED-304D-A6CE-2E2BFA81236E}"/>
              </a:ext>
            </a:extLst>
          </p:cNvPr>
          <p:cNvSpPr txBox="1"/>
          <p:nvPr userDrawn="1"/>
        </p:nvSpPr>
        <p:spPr>
          <a:xfrm>
            <a:off x="500412" y="3257503"/>
            <a:ext cx="31277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 GUIDELINES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335CC8-8C17-3F46-8AD6-A715C518147F}"/>
              </a:ext>
            </a:extLst>
          </p:cNvPr>
          <p:cNvSpPr txBox="1"/>
          <p:nvPr userDrawn="1"/>
        </p:nvSpPr>
        <p:spPr>
          <a:xfrm>
            <a:off x="472918" y="343881"/>
            <a:ext cx="102531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THEME COLORS AND FONTS GUIDELINES</a:t>
            </a:r>
            <a:endParaRPr lang="en-US" sz="3300" b="1" i="0" spc="3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001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423542-B66F-2448-9029-F37F736998E9}"/>
              </a:ext>
            </a:extLst>
          </p:cNvPr>
          <p:cNvCxnSpPr>
            <a:cxnSpLocks/>
          </p:cNvCxnSpPr>
          <p:nvPr userDrawn="1"/>
        </p:nvCxnSpPr>
        <p:spPr>
          <a:xfrm>
            <a:off x="593012" y="1017632"/>
            <a:ext cx="10842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242A62-C5ED-564F-8786-38EED73502F0}"/>
              </a:ext>
            </a:extLst>
          </p:cNvPr>
          <p:cNvSpPr txBox="1"/>
          <p:nvPr userDrawn="1"/>
        </p:nvSpPr>
        <p:spPr>
          <a:xfrm>
            <a:off x="472918" y="343881"/>
            <a:ext cx="59811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300" b="1" i="0" spc="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TEMPLATE GUIDELINES</a:t>
            </a:r>
            <a:endParaRPr lang="en-US" sz="3300" b="1" i="0" spc="30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AD7330-8412-A94E-B5A8-07FF830BAFED}"/>
              </a:ext>
            </a:extLst>
          </p:cNvPr>
          <p:cNvSpPr txBox="1"/>
          <p:nvPr userDrawn="1"/>
        </p:nvSpPr>
        <p:spPr>
          <a:xfrm>
            <a:off x="500412" y="1238057"/>
            <a:ext cx="3816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SLIDE LAYOUTS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07115-9679-FA41-AF41-4CD321926D07}"/>
              </a:ext>
            </a:extLst>
          </p:cNvPr>
          <p:cNvCxnSpPr>
            <a:cxnSpLocks/>
          </p:cNvCxnSpPr>
          <p:nvPr userDrawn="1"/>
        </p:nvCxnSpPr>
        <p:spPr>
          <a:xfrm>
            <a:off x="593012" y="1683345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1051268-F31D-6C4C-90C2-3D6AC8282CED}"/>
              </a:ext>
            </a:extLst>
          </p:cNvPr>
          <p:cNvSpPr txBox="1"/>
          <p:nvPr userDrawn="1"/>
        </p:nvSpPr>
        <p:spPr>
          <a:xfrm>
            <a:off x="520121" y="1883971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insert a new slide: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8D573A-53F5-EA41-8EEC-A6AACF39E0EA}"/>
              </a:ext>
            </a:extLst>
          </p:cNvPr>
          <p:cNvSpPr txBox="1"/>
          <p:nvPr userDrawn="1"/>
        </p:nvSpPr>
        <p:spPr>
          <a:xfrm>
            <a:off x="520120" y="2285462"/>
            <a:ext cx="4872151" cy="143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the arrow on the right slide of the </a:t>
            </a:r>
            <a:b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Slide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an appropriate layout from</a:t>
            </a:r>
            <a:b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gallery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 as needed, following the guidelines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B1F049-92FF-5A47-B965-F1B90455F192}"/>
              </a:ext>
            </a:extLst>
          </p:cNvPr>
          <p:cNvSpPr txBox="1"/>
          <p:nvPr userDrawn="1"/>
        </p:nvSpPr>
        <p:spPr>
          <a:xfrm>
            <a:off x="5785109" y="1238057"/>
            <a:ext cx="49994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CHANGING SLIDE LAYOUTS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37BB4F1-A468-774D-BD86-E90728451CD0}"/>
              </a:ext>
            </a:extLst>
          </p:cNvPr>
          <p:cNvCxnSpPr>
            <a:cxnSpLocks/>
          </p:cNvCxnSpPr>
          <p:nvPr userDrawn="1"/>
        </p:nvCxnSpPr>
        <p:spPr>
          <a:xfrm>
            <a:off x="5877709" y="1683345"/>
            <a:ext cx="423447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4A64351-3439-C547-8B20-259F47B7052F}"/>
              </a:ext>
            </a:extLst>
          </p:cNvPr>
          <p:cNvSpPr txBox="1"/>
          <p:nvPr userDrawn="1"/>
        </p:nvSpPr>
        <p:spPr>
          <a:xfrm>
            <a:off x="5804817" y="1883971"/>
            <a:ext cx="5630970" cy="91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you wish to use a different layout for your existing slide, there is no need to insert a new one. Simply: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39DC13-F2B1-D940-8436-51A405DD71A2}"/>
              </a:ext>
            </a:extLst>
          </p:cNvPr>
          <p:cNvSpPr txBox="1"/>
          <p:nvPr userDrawn="1"/>
        </p:nvSpPr>
        <p:spPr>
          <a:xfrm>
            <a:off x="5794963" y="2880710"/>
            <a:ext cx="4979724" cy="60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your slide selected, click in the Layout button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a new layout from the gallery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8D0EE7-6A27-AA43-9215-557A2C6A9C8A}"/>
              </a:ext>
            </a:extLst>
          </p:cNvPr>
          <p:cNvSpPr txBox="1"/>
          <p:nvPr userDrawn="1"/>
        </p:nvSpPr>
        <p:spPr>
          <a:xfrm>
            <a:off x="500412" y="4204094"/>
            <a:ext cx="38160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spc="300" baseline="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PHOTOS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5F84A9-DDFB-5B48-8362-3FEFB9F732DF}"/>
              </a:ext>
            </a:extLst>
          </p:cNvPr>
          <p:cNvCxnSpPr>
            <a:cxnSpLocks/>
          </p:cNvCxnSpPr>
          <p:nvPr userDrawn="1"/>
        </p:nvCxnSpPr>
        <p:spPr>
          <a:xfrm>
            <a:off x="593012" y="4649382"/>
            <a:ext cx="356212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A3296F2-1D46-0447-A806-1DB834E19C5E}"/>
              </a:ext>
            </a:extLst>
          </p:cNvPr>
          <p:cNvSpPr txBox="1"/>
          <p:nvPr userDrawn="1"/>
        </p:nvSpPr>
        <p:spPr>
          <a:xfrm>
            <a:off x="520120" y="4819272"/>
            <a:ext cx="2933258" cy="34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200"/>
              </a:lnSpc>
            </a:pPr>
            <a:r>
              <a:rPr lang="en-US" sz="14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add photos: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E94AEB-65E2-2E40-AC4A-A00570C01BD1}"/>
              </a:ext>
            </a:extLst>
          </p:cNvPr>
          <p:cNvSpPr txBox="1"/>
          <p:nvPr userDrawn="1"/>
        </p:nvSpPr>
        <p:spPr>
          <a:xfrm>
            <a:off x="520120" y="5236131"/>
            <a:ext cx="7532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placeholder icon and upload desired image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Once uploaded choose “Picture Format” in the top ribbon menu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on the “Crop” dropdown and choose “Fill” then drag image to reframe</a:t>
            </a:r>
          </a:p>
          <a:p>
            <a:pPr marL="0" lvl="0" indent="0">
              <a:lnSpc>
                <a:spcPct val="100000"/>
              </a:lnSpc>
              <a:buFont typeface="+mj-lt"/>
              <a:buNone/>
            </a:pPr>
            <a:endParaRPr lang="en-US" sz="16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267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8B1FB9FD-B1A9-FF4F-958B-832F43F90F62}"/>
              </a:ext>
            </a:extLst>
          </p:cNvPr>
          <p:cNvSpPr/>
          <p:nvPr userDrawn="1"/>
        </p:nvSpPr>
        <p:spPr>
          <a:xfrm rot="5400000" flipH="1">
            <a:off x="1920240" y="3169920"/>
            <a:ext cx="1767840" cy="5608320"/>
          </a:xfrm>
          <a:prstGeom prst="rtTriangl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627E1-4D2D-7345-B895-D98ADFC28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64332" y="5745273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B90BD-E5C3-2F47-9BCE-278E66F0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34D92-94D6-0843-81A6-85434872C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F8D0E-2F83-3F4E-B28A-A58806E2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34530"/>
            <a:ext cx="2743200" cy="365125"/>
          </a:xfrm>
        </p:spPr>
        <p:txBody>
          <a:bodyPr/>
          <a:lstStyle/>
          <a:p>
            <a:fld id="{A6ED5A77-A521-E445-9793-59ECCDF22C42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F9E43-8EA6-6D4C-A2C6-3F28373AA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3453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FCEE1C-2126-694B-9212-5549CC97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-937260" y="1540511"/>
            <a:ext cx="2743200" cy="365125"/>
          </a:xfrm>
        </p:spPr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382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4C883299-2FBC-234F-B2CB-80CBE8270EFF}"/>
              </a:ext>
            </a:extLst>
          </p:cNvPr>
          <p:cNvSpPr/>
          <p:nvPr userDrawn="1"/>
        </p:nvSpPr>
        <p:spPr>
          <a:xfrm rot="5400000" flipH="1">
            <a:off x="1920240" y="3169920"/>
            <a:ext cx="1767840" cy="5608320"/>
          </a:xfrm>
          <a:prstGeom prst="rtTriangl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5BE1F-DC2D-7042-B72C-ACECCD254B2C}"/>
              </a:ext>
            </a:extLst>
          </p:cNvPr>
          <p:cNvSpPr>
            <a:spLocks noGrp="1"/>
          </p:cNvSpPr>
          <p:nvPr userDrawn="1"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5A517-E915-8F49-B969-4F09510F2B73}"/>
              </a:ext>
            </a:extLst>
          </p:cNvPr>
          <p:cNvSpPr>
            <a:spLocks noGrp="1"/>
          </p:cNvSpPr>
          <p:nvPr userDrawn="1"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A1C63-5474-6045-90DA-4E00242D4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64332" y="5745273"/>
            <a:ext cx="581563" cy="7827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81301-8150-F740-9A57-A5CD432C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7004050"/>
            <a:ext cx="2743200" cy="365125"/>
          </a:xfrm>
        </p:spPr>
        <p:txBody>
          <a:bodyPr/>
          <a:lstStyle/>
          <a:p>
            <a:fld id="{A5268C0A-CABF-1746-8703-972EDDB76A88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DE32D-7DC8-8E4F-BFA6-4FF1A2B6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040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075A9C-20F9-F449-82B3-CBD736CF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-929640" y="1532891"/>
            <a:ext cx="2743200" cy="365125"/>
          </a:xfrm>
        </p:spPr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025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418C9D-E00D-C448-A04A-B0E94E3EE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" y="-3"/>
            <a:ext cx="12192004" cy="6858003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CB6CA51D-3E21-C248-918F-C4D29297BD8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A506F3-B216-E944-9148-43748B3E2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F21A6-92DA-264F-8620-3600468D3B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337702"/>
            <a:ext cx="5770944" cy="2602267"/>
          </a:xfrm>
        </p:spPr>
        <p:txBody>
          <a:bodyPr anchor="b"/>
          <a:lstStyle>
            <a:lvl1pPr algn="l">
              <a:defRPr sz="6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33DAB-B705-F349-8599-C55716E42A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989054"/>
            <a:ext cx="5782519" cy="1484613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300BC-39FC-8A4A-A167-555D09E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50710"/>
            <a:ext cx="2743200" cy="365125"/>
          </a:xfrm>
        </p:spPr>
        <p:txBody>
          <a:bodyPr/>
          <a:lstStyle/>
          <a:p>
            <a:fld id="{B754E2B3-6DA2-7046-B148-B1CDFFF85D07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BFC6E-6118-D245-BC7A-87F0B2A8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5071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2C130-0C56-3F4F-B878-CA76E1F3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479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418C9D-E00D-C448-A04A-B0E94E3EE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671E4005-92C5-EA47-8672-66D2C4249065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C391E6-4575-564D-BFD7-80F5087861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F21A6-92DA-264F-8620-3600468D3B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50000" y="401950"/>
            <a:ext cx="5340430" cy="2514870"/>
          </a:xfrm>
        </p:spPr>
        <p:txBody>
          <a:bodyPr anchor="b"/>
          <a:lstStyle>
            <a:lvl1pPr algn="l">
              <a:defRPr sz="6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33DAB-B705-F349-8599-C55716E42A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11969" y="3007002"/>
            <a:ext cx="4190036" cy="82155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541FD-D62F-444D-9A46-7F9756C0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24584"/>
            <a:ext cx="2743200" cy="365125"/>
          </a:xfrm>
        </p:spPr>
        <p:txBody>
          <a:bodyPr/>
          <a:lstStyle/>
          <a:p>
            <a:fld id="{6BD756FA-1458-F64C-9887-B6A449DCD2AB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E9C64-1D31-8D4A-A513-0802D9C2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2458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AC590-73FA-014E-BEB4-C80539BF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51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8CB6E99-384C-E44B-AD25-B0CC8EC75148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F2F1F557-1C30-3E4C-ABA1-B361A4DD75A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78D154-34FD-4F47-9A2A-276E912EA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7BC2-6D5D-264E-9493-90DFAA1E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44179"/>
            <a:ext cx="2743200" cy="365125"/>
          </a:xfrm>
        </p:spPr>
        <p:txBody>
          <a:bodyPr/>
          <a:lstStyle/>
          <a:p>
            <a:fld id="{D6E971E4-A5B7-DD4F-91B1-6CC0D9CC184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00E8-1781-2947-90D7-2A5A77BE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44179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DE8BB-CDE6-DF42-9450-1E1D3BBA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B4E42E-06FB-1B46-BF67-8915C4903BB2}"/>
              </a:ext>
            </a:extLst>
          </p:cNvPr>
          <p:cNvGrpSpPr/>
          <p:nvPr userDrawn="1"/>
        </p:nvGrpSpPr>
        <p:grpSpPr>
          <a:xfrm rot="5400000">
            <a:off x="-1822108" y="1606108"/>
            <a:ext cx="5350702" cy="27434"/>
            <a:chOff x="2809891" y="966204"/>
            <a:chExt cx="5350702" cy="274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E4BD7A-B671-9843-BD28-0BFC1297B1DC}"/>
                </a:ext>
              </a:extLst>
            </p:cNvPr>
            <p:cNvSpPr/>
            <p:nvPr userDrawn="1"/>
          </p:nvSpPr>
          <p:spPr>
            <a:xfrm rot="2567267">
              <a:off x="4092298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8027956-CEFB-2C4E-87DA-C6689C4B9E1E}"/>
                </a:ext>
              </a:extLst>
            </p:cNvPr>
            <p:cNvSpPr/>
            <p:nvPr userDrawn="1"/>
          </p:nvSpPr>
          <p:spPr>
            <a:xfrm rot="2567267">
              <a:off x="394980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9857EA-C2AC-2242-9BFE-125D77A46D1E}"/>
                </a:ext>
              </a:extLst>
            </p:cNvPr>
            <p:cNvSpPr/>
            <p:nvPr userDrawn="1"/>
          </p:nvSpPr>
          <p:spPr>
            <a:xfrm rot="2567267">
              <a:off x="380731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03E9C8-34AC-1C43-894F-DD555B8F1ED8}"/>
                </a:ext>
              </a:extLst>
            </p:cNvPr>
            <p:cNvSpPr/>
            <p:nvPr userDrawn="1"/>
          </p:nvSpPr>
          <p:spPr>
            <a:xfrm rot="2567267">
              <a:off x="366482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3F1183-6BA7-A84B-8666-ABF5A33134D0}"/>
                </a:ext>
              </a:extLst>
            </p:cNvPr>
            <p:cNvSpPr/>
            <p:nvPr userDrawn="1"/>
          </p:nvSpPr>
          <p:spPr>
            <a:xfrm rot="2567267">
              <a:off x="352234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8D559E-A232-024A-9E19-774AF0716228}"/>
                </a:ext>
              </a:extLst>
            </p:cNvPr>
            <p:cNvSpPr/>
            <p:nvPr userDrawn="1"/>
          </p:nvSpPr>
          <p:spPr>
            <a:xfrm rot="2567267">
              <a:off x="337985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1C766F-608C-CC43-9683-75ABAC46120A}"/>
                </a:ext>
              </a:extLst>
            </p:cNvPr>
            <p:cNvSpPr/>
            <p:nvPr userDrawn="1"/>
          </p:nvSpPr>
          <p:spPr>
            <a:xfrm rot="2567267">
              <a:off x="323736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BAD464-4595-B942-BF86-2977F2093C31}"/>
                </a:ext>
              </a:extLst>
            </p:cNvPr>
            <p:cNvSpPr/>
            <p:nvPr userDrawn="1"/>
          </p:nvSpPr>
          <p:spPr>
            <a:xfrm rot="2567267">
              <a:off x="309487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D47455-89CF-B344-B245-C2915B57B6B9}"/>
                </a:ext>
              </a:extLst>
            </p:cNvPr>
            <p:cNvSpPr/>
            <p:nvPr userDrawn="1"/>
          </p:nvSpPr>
          <p:spPr>
            <a:xfrm rot="2567267">
              <a:off x="295238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451150-DE27-5649-8309-DE19385C14DD}"/>
                </a:ext>
              </a:extLst>
            </p:cNvPr>
            <p:cNvSpPr/>
            <p:nvPr userDrawn="1"/>
          </p:nvSpPr>
          <p:spPr>
            <a:xfrm rot="2567267">
              <a:off x="280989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BB97C0F-B6D1-5041-8862-36F897CB04B3}"/>
                </a:ext>
              </a:extLst>
            </p:cNvPr>
            <p:cNvSpPr/>
            <p:nvPr userDrawn="1"/>
          </p:nvSpPr>
          <p:spPr>
            <a:xfrm rot="2567267">
              <a:off x="5374632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03858E-0747-4A46-B71F-BCCEB34A5121}"/>
                </a:ext>
              </a:extLst>
            </p:cNvPr>
            <p:cNvSpPr/>
            <p:nvPr userDrawn="1"/>
          </p:nvSpPr>
          <p:spPr>
            <a:xfrm rot="2567267">
              <a:off x="5089653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344A21-3D2B-CD4D-84BC-AC469AA5DF7C}"/>
                </a:ext>
              </a:extLst>
            </p:cNvPr>
            <p:cNvSpPr/>
            <p:nvPr userDrawn="1"/>
          </p:nvSpPr>
          <p:spPr>
            <a:xfrm rot="2567267">
              <a:off x="494716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37B533D-3576-2D4E-92C3-8F4756D2CAA5}"/>
                </a:ext>
              </a:extLst>
            </p:cNvPr>
            <p:cNvSpPr/>
            <p:nvPr userDrawn="1"/>
          </p:nvSpPr>
          <p:spPr>
            <a:xfrm rot="2567267">
              <a:off x="480467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12E7E66-061B-E84D-B3A5-7F12416C6C4D}"/>
                </a:ext>
              </a:extLst>
            </p:cNvPr>
            <p:cNvSpPr/>
            <p:nvPr userDrawn="1"/>
          </p:nvSpPr>
          <p:spPr>
            <a:xfrm rot="2567267">
              <a:off x="466218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2326C1-2064-214C-BB9C-24090339BA74}"/>
                </a:ext>
              </a:extLst>
            </p:cNvPr>
            <p:cNvSpPr/>
            <p:nvPr userDrawn="1"/>
          </p:nvSpPr>
          <p:spPr>
            <a:xfrm rot="2567267">
              <a:off x="451969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B1D46B-F184-9348-9379-4F7592C2CA7E}"/>
                </a:ext>
              </a:extLst>
            </p:cNvPr>
            <p:cNvSpPr/>
            <p:nvPr userDrawn="1"/>
          </p:nvSpPr>
          <p:spPr>
            <a:xfrm rot="2567267">
              <a:off x="437720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BAFC62-DCF0-0A4B-9D89-55661D1D9120}"/>
                </a:ext>
              </a:extLst>
            </p:cNvPr>
            <p:cNvSpPr/>
            <p:nvPr userDrawn="1"/>
          </p:nvSpPr>
          <p:spPr>
            <a:xfrm rot="2567267">
              <a:off x="423471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AF63014-C5CB-8049-B2F2-9BB43A63CCB0}"/>
                </a:ext>
              </a:extLst>
            </p:cNvPr>
            <p:cNvSpPr/>
            <p:nvPr userDrawn="1"/>
          </p:nvSpPr>
          <p:spPr>
            <a:xfrm rot="2567267">
              <a:off x="651249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D6EA78-A44F-524D-88DF-CBBD6E84A000}"/>
                </a:ext>
              </a:extLst>
            </p:cNvPr>
            <p:cNvSpPr/>
            <p:nvPr userDrawn="1"/>
          </p:nvSpPr>
          <p:spPr>
            <a:xfrm rot="2567267">
              <a:off x="637001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275D8CE-AB19-D342-92BE-E700FA2FB240}"/>
                </a:ext>
              </a:extLst>
            </p:cNvPr>
            <p:cNvSpPr/>
            <p:nvPr userDrawn="1"/>
          </p:nvSpPr>
          <p:spPr>
            <a:xfrm rot="2567267">
              <a:off x="622752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46515F-7739-BF49-A9B8-5B8DBF558222}"/>
                </a:ext>
              </a:extLst>
            </p:cNvPr>
            <p:cNvSpPr/>
            <p:nvPr userDrawn="1"/>
          </p:nvSpPr>
          <p:spPr>
            <a:xfrm rot="2567267">
              <a:off x="6085030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3C14CD-5A55-6A40-B41B-0AAC72338A67}"/>
                </a:ext>
              </a:extLst>
            </p:cNvPr>
            <p:cNvSpPr/>
            <p:nvPr userDrawn="1"/>
          </p:nvSpPr>
          <p:spPr>
            <a:xfrm rot="2567267">
              <a:off x="594254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815EB6-2615-8D41-B9A0-6E82E3DD10AC}"/>
                </a:ext>
              </a:extLst>
            </p:cNvPr>
            <p:cNvSpPr/>
            <p:nvPr userDrawn="1"/>
          </p:nvSpPr>
          <p:spPr>
            <a:xfrm rot="2567267">
              <a:off x="580005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54E1458-B328-D14F-8D5F-52A220504C08}"/>
                </a:ext>
              </a:extLst>
            </p:cNvPr>
            <p:cNvSpPr/>
            <p:nvPr userDrawn="1"/>
          </p:nvSpPr>
          <p:spPr>
            <a:xfrm rot="2567267">
              <a:off x="565756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344FB1F-B792-474F-8706-642B1E39DE10}"/>
                </a:ext>
              </a:extLst>
            </p:cNvPr>
            <p:cNvSpPr/>
            <p:nvPr userDrawn="1"/>
          </p:nvSpPr>
          <p:spPr>
            <a:xfrm rot="2567267">
              <a:off x="551507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B68E61-AA04-7748-AEEF-49BBEAEDA9D1}"/>
                </a:ext>
              </a:extLst>
            </p:cNvPr>
            <p:cNvSpPr/>
            <p:nvPr userDrawn="1"/>
          </p:nvSpPr>
          <p:spPr>
            <a:xfrm rot="2567267">
              <a:off x="523009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B28354F-2081-FF4F-A076-D0E0D4A7DD04}"/>
                </a:ext>
              </a:extLst>
            </p:cNvPr>
            <p:cNvSpPr/>
            <p:nvPr userDrawn="1"/>
          </p:nvSpPr>
          <p:spPr>
            <a:xfrm rot="2567267">
              <a:off x="779483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4C06BC7-A794-C949-B02F-C72E327CC91A}"/>
                </a:ext>
              </a:extLst>
            </p:cNvPr>
            <p:cNvSpPr/>
            <p:nvPr userDrawn="1"/>
          </p:nvSpPr>
          <p:spPr>
            <a:xfrm rot="2567267">
              <a:off x="765234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D59FC2-95D6-3D43-A11E-1496DB870E5F}"/>
                </a:ext>
              </a:extLst>
            </p:cNvPr>
            <p:cNvSpPr/>
            <p:nvPr userDrawn="1"/>
          </p:nvSpPr>
          <p:spPr>
            <a:xfrm rot="2567267">
              <a:off x="750985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054BF3E-1B40-6F48-8645-D8F0D670203A}"/>
                </a:ext>
              </a:extLst>
            </p:cNvPr>
            <p:cNvSpPr/>
            <p:nvPr userDrawn="1"/>
          </p:nvSpPr>
          <p:spPr>
            <a:xfrm rot="2567267">
              <a:off x="7367364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7D0E632-28BF-7E44-B059-CE3AFCBA3E08}"/>
                </a:ext>
              </a:extLst>
            </p:cNvPr>
            <p:cNvSpPr/>
            <p:nvPr userDrawn="1"/>
          </p:nvSpPr>
          <p:spPr>
            <a:xfrm rot="2567267">
              <a:off x="722487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D6DC28C-691C-D04C-A1C0-E98D1276BF3B}"/>
                </a:ext>
              </a:extLst>
            </p:cNvPr>
            <p:cNvSpPr/>
            <p:nvPr userDrawn="1"/>
          </p:nvSpPr>
          <p:spPr>
            <a:xfrm rot="2567267">
              <a:off x="708238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E4FB582-F016-4944-B736-E700B91C8317}"/>
                </a:ext>
              </a:extLst>
            </p:cNvPr>
            <p:cNvSpPr/>
            <p:nvPr userDrawn="1"/>
          </p:nvSpPr>
          <p:spPr>
            <a:xfrm rot="2567267">
              <a:off x="693989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7F3587A-A674-4F41-B8A6-C4D7B59B2358}"/>
                </a:ext>
              </a:extLst>
            </p:cNvPr>
            <p:cNvSpPr/>
            <p:nvPr userDrawn="1"/>
          </p:nvSpPr>
          <p:spPr>
            <a:xfrm rot="2567267">
              <a:off x="679740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6C65DC7-5E1A-9F45-B636-B23CFF6A81B6}"/>
                </a:ext>
              </a:extLst>
            </p:cNvPr>
            <p:cNvSpPr/>
            <p:nvPr userDrawn="1"/>
          </p:nvSpPr>
          <p:spPr>
            <a:xfrm rot="2567267">
              <a:off x="665491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1F21A6-92DA-264F-8620-3600468D3B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7201" y="1928582"/>
            <a:ext cx="8857598" cy="1722354"/>
          </a:xfr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Section header yellow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33DAB-B705-F349-8599-C55716E42A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67201" y="3677107"/>
            <a:ext cx="885759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61573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8CB6E99-384C-E44B-AD25-B0CC8EC75148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F2F1F557-1C30-3E4C-ABA1-B361A4DD75A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78D154-34FD-4F47-9A2A-276E912EA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7BC2-6D5D-264E-9493-90DFAA1E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44179"/>
            <a:ext cx="2743200" cy="365125"/>
          </a:xfrm>
        </p:spPr>
        <p:txBody>
          <a:bodyPr/>
          <a:lstStyle/>
          <a:p>
            <a:fld id="{D6E971E4-A5B7-DD4F-91B1-6CC0D9CC1841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C00E8-1781-2947-90D7-2A5A77BE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44179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DE8BB-CDE6-DF42-9450-1E1D3BBA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31C6E55-1969-104E-928D-C6C335097E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7201" y="1928582"/>
            <a:ext cx="8857598" cy="1722354"/>
          </a:xfr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Section header black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372478-5BB9-2447-860D-03FA56B89C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67201" y="3677107"/>
            <a:ext cx="885759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D7243B-27FC-A14D-A2D5-238987E77B9A}"/>
              </a:ext>
            </a:extLst>
          </p:cNvPr>
          <p:cNvGrpSpPr/>
          <p:nvPr userDrawn="1"/>
        </p:nvGrpSpPr>
        <p:grpSpPr>
          <a:xfrm>
            <a:off x="839526" y="-1055526"/>
            <a:ext cx="27434" cy="5350702"/>
            <a:chOff x="839526" y="-1055526"/>
            <a:chExt cx="27434" cy="535070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16C010-8E28-5C4F-B1EC-EF31C1036358}"/>
                </a:ext>
              </a:extLst>
            </p:cNvPr>
            <p:cNvSpPr/>
            <p:nvPr userDrawn="1"/>
          </p:nvSpPr>
          <p:spPr>
            <a:xfrm rot="7967267">
              <a:off x="670364" y="396045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AFD716E-B56C-4F42-8DE6-517A3772F271}"/>
                </a:ext>
              </a:extLst>
            </p:cNvPr>
            <p:cNvSpPr/>
            <p:nvPr userDrawn="1"/>
          </p:nvSpPr>
          <p:spPr>
            <a:xfrm rot="7967267">
              <a:off x="670364" y="25355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DE03F22-82B1-4E47-ABD7-B33972266228}"/>
                </a:ext>
              </a:extLst>
            </p:cNvPr>
            <p:cNvSpPr/>
            <p:nvPr userDrawn="1"/>
          </p:nvSpPr>
          <p:spPr>
            <a:xfrm rot="7967267">
              <a:off x="670364" y="11106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049D241-8E19-F34E-B358-77A14F2BD9A0}"/>
                </a:ext>
              </a:extLst>
            </p:cNvPr>
            <p:cNvSpPr/>
            <p:nvPr userDrawn="1"/>
          </p:nvSpPr>
          <p:spPr>
            <a:xfrm rot="7967267">
              <a:off x="670363" y="-31424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FA1B22E-56F3-B644-A99E-AFAD7598EE2D}"/>
                </a:ext>
              </a:extLst>
            </p:cNvPr>
            <p:cNvSpPr/>
            <p:nvPr userDrawn="1"/>
          </p:nvSpPr>
          <p:spPr>
            <a:xfrm rot="7967267">
              <a:off x="670363" y="-17391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D5823B7-6614-8E4B-B7D4-84A13044C12F}"/>
                </a:ext>
              </a:extLst>
            </p:cNvPr>
            <p:cNvSpPr/>
            <p:nvPr userDrawn="1"/>
          </p:nvSpPr>
          <p:spPr>
            <a:xfrm rot="7967267">
              <a:off x="670363" y="-31640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242E505-EBEE-8141-A48E-D6F9C9AB6547}"/>
                </a:ext>
              </a:extLst>
            </p:cNvPr>
            <p:cNvSpPr/>
            <p:nvPr userDrawn="1"/>
          </p:nvSpPr>
          <p:spPr>
            <a:xfrm rot="7967267">
              <a:off x="670363" y="-45889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4DB89E9-92ED-774C-87F0-04D5DE61FABD}"/>
                </a:ext>
              </a:extLst>
            </p:cNvPr>
            <p:cNvSpPr/>
            <p:nvPr userDrawn="1"/>
          </p:nvSpPr>
          <p:spPr>
            <a:xfrm rot="7967267">
              <a:off x="670363" y="-60138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B54D05D-6E5D-1D4D-AFAF-9A8E7A9CE0C9}"/>
                </a:ext>
              </a:extLst>
            </p:cNvPr>
            <p:cNvSpPr/>
            <p:nvPr userDrawn="1"/>
          </p:nvSpPr>
          <p:spPr>
            <a:xfrm rot="7967267">
              <a:off x="670363" y="-74387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3DF679-A192-0248-AE3E-74754F7C355C}"/>
                </a:ext>
              </a:extLst>
            </p:cNvPr>
            <p:cNvSpPr/>
            <p:nvPr userDrawn="1"/>
          </p:nvSpPr>
          <p:spPr>
            <a:xfrm rot="7967267">
              <a:off x="670363" y="-8863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B95B907-9264-0546-B03E-57263ADF7F5C}"/>
                </a:ext>
              </a:extLst>
            </p:cNvPr>
            <p:cNvSpPr/>
            <p:nvPr userDrawn="1"/>
          </p:nvSpPr>
          <p:spPr>
            <a:xfrm rot="7967267">
              <a:off x="670364" y="167837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42BEE2-314B-E440-8F7C-C35B15BD8251}"/>
                </a:ext>
              </a:extLst>
            </p:cNvPr>
            <p:cNvSpPr/>
            <p:nvPr userDrawn="1"/>
          </p:nvSpPr>
          <p:spPr>
            <a:xfrm rot="7967267">
              <a:off x="670364" y="139340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690D7A-8D44-AE41-9B1E-9AE64E7A7F77}"/>
                </a:ext>
              </a:extLst>
            </p:cNvPr>
            <p:cNvSpPr/>
            <p:nvPr userDrawn="1"/>
          </p:nvSpPr>
          <p:spPr>
            <a:xfrm rot="7967267">
              <a:off x="670363" y="125091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683FFB-693A-0342-956C-D1EC7167BEB1}"/>
                </a:ext>
              </a:extLst>
            </p:cNvPr>
            <p:cNvSpPr/>
            <p:nvPr userDrawn="1"/>
          </p:nvSpPr>
          <p:spPr>
            <a:xfrm rot="7967267">
              <a:off x="670363" y="110842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3795AFD-34F0-5243-B44E-B3A6F6C1E9A7}"/>
                </a:ext>
              </a:extLst>
            </p:cNvPr>
            <p:cNvSpPr/>
            <p:nvPr userDrawn="1"/>
          </p:nvSpPr>
          <p:spPr>
            <a:xfrm rot="7967267">
              <a:off x="670363" y="96593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85FD74-394B-604F-8236-20B55B3F44AD}"/>
                </a:ext>
              </a:extLst>
            </p:cNvPr>
            <p:cNvSpPr/>
            <p:nvPr userDrawn="1"/>
          </p:nvSpPr>
          <p:spPr>
            <a:xfrm rot="7967267">
              <a:off x="670363" y="82344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8EA91B-40C7-A94B-BAED-E33400B520A7}"/>
                </a:ext>
              </a:extLst>
            </p:cNvPr>
            <p:cNvSpPr/>
            <p:nvPr userDrawn="1"/>
          </p:nvSpPr>
          <p:spPr>
            <a:xfrm rot="7967267">
              <a:off x="670363" y="68095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DEB65E8-8717-C94D-9992-273912F305C5}"/>
                </a:ext>
              </a:extLst>
            </p:cNvPr>
            <p:cNvSpPr/>
            <p:nvPr userDrawn="1"/>
          </p:nvSpPr>
          <p:spPr>
            <a:xfrm rot="7967267">
              <a:off x="670363" y="5384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65E1CE4-1BF8-744B-8A17-262C5FA1B587}"/>
                </a:ext>
              </a:extLst>
            </p:cNvPr>
            <p:cNvSpPr/>
            <p:nvPr userDrawn="1"/>
          </p:nvSpPr>
          <p:spPr>
            <a:xfrm rot="7967267">
              <a:off x="670363" y="281624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F4837B7-FFA3-3445-B0C0-C58373B76511}"/>
                </a:ext>
              </a:extLst>
            </p:cNvPr>
            <p:cNvSpPr/>
            <p:nvPr userDrawn="1"/>
          </p:nvSpPr>
          <p:spPr>
            <a:xfrm rot="7967267">
              <a:off x="670363" y="267375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86C76D9-A15B-EE46-BB04-0BF941F2578C}"/>
                </a:ext>
              </a:extLst>
            </p:cNvPr>
            <p:cNvSpPr/>
            <p:nvPr userDrawn="1"/>
          </p:nvSpPr>
          <p:spPr>
            <a:xfrm rot="7967267">
              <a:off x="670363" y="253126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B343BEE-E7B8-9F43-8ACD-124C03A99475}"/>
                </a:ext>
              </a:extLst>
            </p:cNvPr>
            <p:cNvSpPr/>
            <p:nvPr userDrawn="1"/>
          </p:nvSpPr>
          <p:spPr>
            <a:xfrm rot="7967267">
              <a:off x="670362" y="238877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DFBDFD5-A238-024B-B742-39F368861B6A}"/>
                </a:ext>
              </a:extLst>
            </p:cNvPr>
            <p:cNvSpPr/>
            <p:nvPr userDrawn="1"/>
          </p:nvSpPr>
          <p:spPr>
            <a:xfrm rot="7967267">
              <a:off x="670362" y="224628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16DB494-9958-6547-86E0-61638CC7F110}"/>
                </a:ext>
              </a:extLst>
            </p:cNvPr>
            <p:cNvSpPr/>
            <p:nvPr userDrawn="1"/>
          </p:nvSpPr>
          <p:spPr>
            <a:xfrm rot="7967267">
              <a:off x="670362" y="210379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CFF8D04-66D4-CC40-A81B-F57A0E896623}"/>
                </a:ext>
              </a:extLst>
            </p:cNvPr>
            <p:cNvSpPr/>
            <p:nvPr userDrawn="1"/>
          </p:nvSpPr>
          <p:spPr>
            <a:xfrm rot="7967267">
              <a:off x="670362" y="196130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9698929-2481-3B47-843D-AC3EAFEA02F2}"/>
                </a:ext>
              </a:extLst>
            </p:cNvPr>
            <p:cNvSpPr/>
            <p:nvPr userDrawn="1"/>
          </p:nvSpPr>
          <p:spPr>
            <a:xfrm rot="7967267">
              <a:off x="670362" y="181881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F0FBBFF-76DE-714A-A866-D5B46CA968D9}"/>
                </a:ext>
              </a:extLst>
            </p:cNvPr>
            <p:cNvSpPr/>
            <p:nvPr userDrawn="1"/>
          </p:nvSpPr>
          <p:spPr>
            <a:xfrm rot="7967267">
              <a:off x="670362" y="153383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F595038-5158-CA49-9D16-3D99CBABB1EF}"/>
                </a:ext>
              </a:extLst>
            </p:cNvPr>
            <p:cNvSpPr/>
            <p:nvPr userDrawn="1"/>
          </p:nvSpPr>
          <p:spPr>
            <a:xfrm rot="7967267">
              <a:off x="670363" y="409858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D61666C-CA5E-AA4E-B402-48338F05232A}"/>
                </a:ext>
              </a:extLst>
            </p:cNvPr>
            <p:cNvSpPr/>
            <p:nvPr userDrawn="1"/>
          </p:nvSpPr>
          <p:spPr>
            <a:xfrm rot="7967267">
              <a:off x="670363" y="395609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9A78E60-9718-8E4F-BA76-62FF6AF715F0}"/>
                </a:ext>
              </a:extLst>
            </p:cNvPr>
            <p:cNvSpPr/>
            <p:nvPr userDrawn="1"/>
          </p:nvSpPr>
          <p:spPr>
            <a:xfrm rot="7967267">
              <a:off x="670363" y="381360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A664CEF-6EAB-2447-93C8-282BD732F06C}"/>
                </a:ext>
              </a:extLst>
            </p:cNvPr>
            <p:cNvSpPr/>
            <p:nvPr userDrawn="1"/>
          </p:nvSpPr>
          <p:spPr>
            <a:xfrm rot="7967267">
              <a:off x="670362" y="367111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F7F8756-F2DB-8747-A2B1-ED3294DD190E}"/>
                </a:ext>
              </a:extLst>
            </p:cNvPr>
            <p:cNvSpPr/>
            <p:nvPr userDrawn="1"/>
          </p:nvSpPr>
          <p:spPr>
            <a:xfrm rot="7967267">
              <a:off x="670362" y="352862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620DD1-FE14-3A49-82F5-D74119C3A790}"/>
                </a:ext>
              </a:extLst>
            </p:cNvPr>
            <p:cNvSpPr/>
            <p:nvPr userDrawn="1"/>
          </p:nvSpPr>
          <p:spPr>
            <a:xfrm rot="7967267">
              <a:off x="670362" y="338613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ACD61D8-010B-7E4A-A2E9-FBB19B57F276}"/>
                </a:ext>
              </a:extLst>
            </p:cNvPr>
            <p:cNvSpPr/>
            <p:nvPr userDrawn="1"/>
          </p:nvSpPr>
          <p:spPr>
            <a:xfrm rot="7967267">
              <a:off x="670362" y="324364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697830-1913-5C4B-A684-27DDFC83C1C6}"/>
                </a:ext>
              </a:extLst>
            </p:cNvPr>
            <p:cNvSpPr/>
            <p:nvPr userDrawn="1"/>
          </p:nvSpPr>
          <p:spPr>
            <a:xfrm rot="7967267">
              <a:off x="670362" y="310115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2CB2084-D5C2-684A-A217-D55A0FE54B1B}"/>
                </a:ext>
              </a:extLst>
            </p:cNvPr>
            <p:cNvSpPr/>
            <p:nvPr userDrawn="1"/>
          </p:nvSpPr>
          <p:spPr>
            <a:xfrm rot="7967267">
              <a:off x="670362" y="295866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1346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D26948DF-5A64-0D40-9F4C-84CFF387EB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893"/>
            <a:ext cx="12192000" cy="6859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8" name="Freeform 107">
            <a:extLst>
              <a:ext uri="{FF2B5EF4-FFF2-40B4-BE49-F238E27FC236}">
                <a16:creationId xmlns:a16="http://schemas.microsoft.com/office/drawing/2014/main" id="{83D98318-A4E2-E442-AD96-ED3F9A5469A4}"/>
              </a:ext>
            </a:extLst>
          </p:cNvPr>
          <p:cNvSpPr/>
          <p:nvPr userDrawn="1"/>
        </p:nvSpPr>
        <p:spPr>
          <a:xfrm>
            <a:off x="0" y="0"/>
            <a:ext cx="10996477" cy="6859787"/>
          </a:xfrm>
          <a:custGeom>
            <a:avLst/>
            <a:gdLst>
              <a:gd name="connsiteX0" fmla="*/ 0 w 10996477"/>
              <a:gd name="connsiteY0" fmla="*/ 0 h 6859787"/>
              <a:gd name="connsiteX1" fmla="*/ 645458 w 10996477"/>
              <a:gd name="connsiteY1" fmla="*/ 0 h 6859787"/>
              <a:gd name="connsiteX2" fmla="*/ 10351019 w 10996477"/>
              <a:gd name="connsiteY2" fmla="*/ 0 h 6859787"/>
              <a:gd name="connsiteX3" fmla="*/ 10996477 w 10996477"/>
              <a:gd name="connsiteY3" fmla="*/ 0 h 6859787"/>
              <a:gd name="connsiteX4" fmla="*/ 8834715 w 10996477"/>
              <a:gd name="connsiteY4" fmla="*/ 6858001 h 6859787"/>
              <a:gd name="connsiteX5" fmla="*/ 8848080 w 10996477"/>
              <a:gd name="connsiteY5" fmla="*/ 6858001 h 6859787"/>
              <a:gd name="connsiteX6" fmla="*/ 8847349 w 10996477"/>
              <a:gd name="connsiteY6" fmla="*/ 6859787 h 6859787"/>
              <a:gd name="connsiteX7" fmla="*/ 8201891 w 10996477"/>
              <a:gd name="connsiteY7" fmla="*/ 6859787 h 6859787"/>
              <a:gd name="connsiteX8" fmla="*/ 645458 w 10996477"/>
              <a:gd name="connsiteY8" fmla="*/ 6859787 h 6859787"/>
              <a:gd name="connsiteX9" fmla="*/ 0 w 10996477"/>
              <a:gd name="connsiteY9" fmla="*/ 6859787 h 685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6477" h="6859787">
                <a:moveTo>
                  <a:pt x="0" y="0"/>
                </a:moveTo>
                <a:lnTo>
                  <a:pt x="645458" y="0"/>
                </a:lnTo>
                <a:lnTo>
                  <a:pt x="10351019" y="0"/>
                </a:lnTo>
                <a:lnTo>
                  <a:pt x="10996477" y="0"/>
                </a:lnTo>
                <a:lnTo>
                  <a:pt x="8834715" y="6858001"/>
                </a:lnTo>
                <a:lnTo>
                  <a:pt x="8848080" y="6858001"/>
                </a:lnTo>
                <a:lnTo>
                  <a:pt x="8847349" y="6859787"/>
                </a:lnTo>
                <a:lnTo>
                  <a:pt x="8201891" y="6859787"/>
                </a:lnTo>
                <a:lnTo>
                  <a:pt x="645458" y="6859787"/>
                </a:lnTo>
                <a:lnTo>
                  <a:pt x="0" y="685978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88608D-27CA-D04F-8FED-DA8DDF9FAA90}"/>
              </a:ext>
            </a:extLst>
          </p:cNvPr>
          <p:cNvSpPr/>
          <p:nvPr userDrawn="1"/>
        </p:nvSpPr>
        <p:spPr>
          <a:xfrm flipV="1">
            <a:off x="0" y="0"/>
            <a:ext cx="5038817" cy="6851158"/>
          </a:xfrm>
          <a:custGeom>
            <a:avLst/>
            <a:gdLst>
              <a:gd name="connsiteX0" fmla="*/ 0 w 10075010"/>
              <a:gd name="connsiteY0" fmla="*/ 13698746 h 13698746"/>
              <a:gd name="connsiteX1" fmla="*/ 10075010 w 10075010"/>
              <a:gd name="connsiteY1" fmla="*/ 13698746 h 13698746"/>
              <a:gd name="connsiteX2" fmla="*/ 4469997 w 10075010"/>
              <a:gd name="connsiteY2" fmla="*/ 0 h 13698746"/>
              <a:gd name="connsiteX3" fmla="*/ 0 w 10075010"/>
              <a:gd name="connsiteY3" fmla="*/ 0 h 13698746"/>
              <a:gd name="connsiteX4" fmla="*/ 0 w 10075010"/>
              <a:gd name="connsiteY4" fmla="*/ 13698746 h 1369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5010" h="13698746">
                <a:moveTo>
                  <a:pt x="0" y="13698746"/>
                </a:moveTo>
                <a:lnTo>
                  <a:pt x="10075010" y="13698746"/>
                </a:lnTo>
                <a:lnTo>
                  <a:pt x="4469997" y="0"/>
                </a:lnTo>
                <a:lnTo>
                  <a:pt x="0" y="0"/>
                </a:lnTo>
                <a:lnTo>
                  <a:pt x="0" y="1369874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84817CA-DA0A-C845-8836-86580158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8100" y="6934877"/>
            <a:ext cx="1728917" cy="34747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766691-676A-3945-971A-A623CBAE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0067" y="6934877"/>
            <a:ext cx="4114800" cy="34747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5287D8D-BBF1-4044-957E-AE9A4BCE751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76F0E7-5E85-264D-A7D5-40A57AC265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A95C0E3-1B7D-784D-9021-4F5D9B55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240" y="6356350"/>
            <a:ext cx="552451" cy="365125"/>
          </a:xfrm>
        </p:spPr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BC15F3B5-9AAD-2844-93B7-10B3C57BDA03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667201" y="3677107"/>
            <a:ext cx="786397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76A8CED2-9345-AC40-A93B-A7863531B1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7201" y="1928582"/>
            <a:ext cx="7863977" cy="1722354"/>
          </a:xfrm>
        </p:spPr>
        <p:txBody>
          <a:bodyPr anchor="b"/>
          <a:lstStyle>
            <a:lvl1pPr algn="l">
              <a:defRPr sz="6000" b="0" i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Section header alt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9A1FF2-0E6D-9744-97FE-4A9B90EFB8A7}"/>
              </a:ext>
            </a:extLst>
          </p:cNvPr>
          <p:cNvGrpSpPr/>
          <p:nvPr userDrawn="1"/>
        </p:nvGrpSpPr>
        <p:grpSpPr>
          <a:xfrm>
            <a:off x="839526" y="-1055526"/>
            <a:ext cx="27434" cy="5350702"/>
            <a:chOff x="839526" y="-1055526"/>
            <a:chExt cx="27434" cy="535070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F12563-DFD1-6D4E-9081-749E2A5391D1}"/>
                </a:ext>
              </a:extLst>
            </p:cNvPr>
            <p:cNvSpPr/>
            <p:nvPr userDrawn="1"/>
          </p:nvSpPr>
          <p:spPr>
            <a:xfrm rot="7967267">
              <a:off x="670364" y="396045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17516DC-BCAA-A146-9680-042A326DFA1C}"/>
                </a:ext>
              </a:extLst>
            </p:cNvPr>
            <p:cNvSpPr/>
            <p:nvPr userDrawn="1"/>
          </p:nvSpPr>
          <p:spPr>
            <a:xfrm rot="7967267">
              <a:off x="670364" y="25355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2996254-432F-1949-8372-8820145FBDD6}"/>
                </a:ext>
              </a:extLst>
            </p:cNvPr>
            <p:cNvSpPr/>
            <p:nvPr userDrawn="1"/>
          </p:nvSpPr>
          <p:spPr>
            <a:xfrm rot="7967267">
              <a:off x="670364" y="11106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21E0271-1664-C14B-A431-6A2FF2C768E9}"/>
                </a:ext>
              </a:extLst>
            </p:cNvPr>
            <p:cNvSpPr/>
            <p:nvPr userDrawn="1"/>
          </p:nvSpPr>
          <p:spPr>
            <a:xfrm rot="7967267">
              <a:off x="670363" y="-31424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1D11F39-82F8-8542-B7C7-2359E14C82AF}"/>
                </a:ext>
              </a:extLst>
            </p:cNvPr>
            <p:cNvSpPr/>
            <p:nvPr userDrawn="1"/>
          </p:nvSpPr>
          <p:spPr>
            <a:xfrm rot="7967267">
              <a:off x="670363" y="-17391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915E1D6-7DCA-8845-AB31-E50BBA7D28CE}"/>
                </a:ext>
              </a:extLst>
            </p:cNvPr>
            <p:cNvSpPr/>
            <p:nvPr userDrawn="1"/>
          </p:nvSpPr>
          <p:spPr>
            <a:xfrm rot="7967267">
              <a:off x="670363" y="-31640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30107BF-77BF-F34C-B254-6460D2C56490}"/>
                </a:ext>
              </a:extLst>
            </p:cNvPr>
            <p:cNvSpPr/>
            <p:nvPr userDrawn="1"/>
          </p:nvSpPr>
          <p:spPr>
            <a:xfrm rot="7967267">
              <a:off x="670363" y="-45889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A0BAA84-0153-0647-8CAC-4EC9DA4BB2F7}"/>
                </a:ext>
              </a:extLst>
            </p:cNvPr>
            <p:cNvSpPr/>
            <p:nvPr userDrawn="1"/>
          </p:nvSpPr>
          <p:spPr>
            <a:xfrm rot="7967267">
              <a:off x="670363" y="-60138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B03D1A-AF55-4143-8340-483088BEE794}"/>
                </a:ext>
              </a:extLst>
            </p:cNvPr>
            <p:cNvSpPr/>
            <p:nvPr userDrawn="1"/>
          </p:nvSpPr>
          <p:spPr>
            <a:xfrm rot="7967267">
              <a:off x="670363" y="-74387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1ED4364-262B-5844-A774-5A27424887EF}"/>
                </a:ext>
              </a:extLst>
            </p:cNvPr>
            <p:cNvSpPr/>
            <p:nvPr userDrawn="1"/>
          </p:nvSpPr>
          <p:spPr>
            <a:xfrm rot="7967267">
              <a:off x="670363" y="-8863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DE018CE-01B5-2344-A9E9-90CDB963FBF5}"/>
                </a:ext>
              </a:extLst>
            </p:cNvPr>
            <p:cNvSpPr/>
            <p:nvPr userDrawn="1"/>
          </p:nvSpPr>
          <p:spPr>
            <a:xfrm rot="7967267">
              <a:off x="670364" y="167837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FD3FDDA-86C2-7641-823B-428ABF7FC49B}"/>
                </a:ext>
              </a:extLst>
            </p:cNvPr>
            <p:cNvSpPr/>
            <p:nvPr userDrawn="1"/>
          </p:nvSpPr>
          <p:spPr>
            <a:xfrm rot="7967267">
              <a:off x="670364" y="139340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ED77F83-7C4C-6445-98AE-FFB8240FC1A2}"/>
                </a:ext>
              </a:extLst>
            </p:cNvPr>
            <p:cNvSpPr/>
            <p:nvPr userDrawn="1"/>
          </p:nvSpPr>
          <p:spPr>
            <a:xfrm rot="7967267">
              <a:off x="670363" y="125091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133CF63-06A0-2346-9556-05DE5890F403}"/>
                </a:ext>
              </a:extLst>
            </p:cNvPr>
            <p:cNvSpPr/>
            <p:nvPr userDrawn="1"/>
          </p:nvSpPr>
          <p:spPr>
            <a:xfrm rot="7967267">
              <a:off x="670363" y="110842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5E60CFA-63A9-AE4E-82E3-04B6BE7373F6}"/>
                </a:ext>
              </a:extLst>
            </p:cNvPr>
            <p:cNvSpPr/>
            <p:nvPr userDrawn="1"/>
          </p:nvSpPr>
          <p:spPr>
            <a:xfrm rot="7967267">
              <a:off x="670363" y="96593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BDE8A4A-0CA8-A140-9AAB-210B33E68ABD}"/>
                </a:ext>
              </a:extLst>
            </p:cNvPr>
            <p:cNvSpPr/>
            <p:nvPr userDrawn="1"/>
          </p:nvSpPr>
          <p:spPr>
            <a:xfrm rot="7967267">
              <a:off x="670363" y="82344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6584991-FB83-0844-AA4D-86EC6C24CD06}"/>
                </a:ext>
              </a:extLst>
            </p:cNvPr>
            <p:cNvSpPr/>
            <p:nvPr userDrawn="1"/>
          </p:nvSpPr>
          <p:spPr>
            <a:xfrm rot="7967267">
              <a:off x="670363" y="68095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2B2038-B891-694C-9947-AC661E3DAF73}"/>
                </a:ext>
              </a:extLst>
            </p:cNvPr>
            <p:cNvSpPr/>
            <p:nvPr userDrawn="1"/>
          </p:nvSpPr>
          <p:spPr>
            <a:xfrm rot="7967267">
              <a:off x="670363" y="5384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458CC5C-507D-2C49-A1F1-EF50628D33F0}"/>
                </a:ext>
              </a:extLst>
            </p:cNvPr>
            <p:cNvSpPr/>
            <p:nvPr userDrawn="1"/>
          </p:nvSpPr>
          <p:spPr>
            <a:xfrm rot="7967267">
              <a:off x="670363" y="281624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BF4F11D-0FD9-CC46-82E6-3CE1BC5CB566}"/>
                </a:ext>
              </a:extLst>
            </p:cNvPr>
            <p:cNvSpPr/>
            <p:nvPr userDrawn="1"/>
          </p:nvSpPr>
          <p:spPr>
            <a:xfrm rot="7967267">
              <a:off x="670363" y="267375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B15AF14-D781-204D-816F-676BB561EC18}"/>
                </a:ext>
              </a:extLst>
            </p:cNvPr>
            <p:cNvSpPr/>
            <p:nvPr userDrawn="1"/>
          </p:nvSpPr>
          <p:spPr>
            <a:xfrm rot="7967267">
              <a:off x="670363" y="253126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D3E7C56-E93D-3042-B04C-7D7D3C14AF88}"/>
                </a:ext>
              </a:extLst>
            </p:cNvPr>
            <p:cNvSpPr/>
            <p:nvPr userDrawn="1"/>
          </p:nvSpPr>
          <p:spPr>
            <a:xfrm rot="7967267">
              <a:off x="670362" y="238877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7EE6FB0-E886-A441-8564-B2DB5384C256}"/>
                </a:ext>
              </a:extLst>
            </p:cNvPr>
            <p:cNvSpPr/>
            <p:nvPr userDrawn="1"/>
          </p:nvSpPr>
          <p:spPr>
            <a:xfrm rot="7967267">
              <a:off x="670362" y="224628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CCF9F2-EC39-804F-A465-FF58403DEAD6}"/>
                </a:ext>
              </a:extLst>
            </p:cNvPr>
            <p:cNvSpPr/>
            <p:nvPr userDrawn="1"/>
          </p:nvSpPr>
          <p:spPr>
            <a:xfrm rot="7967267">
              <a:off x="670362" y="210379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8340B6D-857F-A045-AAAE-69EBA9EDD188}"/>
                </a:ext>
              </a:extLst>
            </p:cNvPr>
            <p:cNvSpPr/>
            <p:nvPr userDrawn="1"/>
          </p:nvSpPr>
          <p:spPr>
            <a:xfrm rot="7967267">
              <a:off x="670362" y="196130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EB4951B-9AA8-A44B-BF75-9F0665D358B8}"/>
                </a:ext>
              </a:extLst>
            </p:cNvPr>
            <p:cNvSpPr/>
            <p:nvPr userDrawn="1"/>
          </p:nvSpPr>
          <p:spPr>
            <a:xfrm rot="7967267">
              <a:off x="670362" y="181881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739CC44-550A-9D4A-A12D-79900FE66DE2}"/>
                </a:ext>
              </a:extLst>
            </p:cNvPr>
            <p:cNvSpPr/>
            <p:nvPr userDrawn="1"/>
          </p:nvSpPr>
          <p:spPr>
            <a:xfrm rot="7967267">
              <a:off x="670362" y="153383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80552B5-F303-B74E-872F-AF7B39255EE0}"/>
                </a:ext>
              </a:extLst>
            </p:cNvPr>
            <p:cNvSpPr/>
            <p:nvPr userDrawn="1"/>
          </p:nvSpPr>
          <p:spPr>
            <a:xfrm rot="7967267">
              <a:off x="670363" y="409858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434B731-9C80-2B4E-BAB5-6066A59E8687}"/>
                </a:ext>
              </a:extLst>
            </p:cNvPr>
            <p:cNvSpPr/>
            <p:nvPr userDrawn="1"/>
          </p:nvSpPr>
          <p:spPr>
            <a:xfrm rot="7967267">
              <a:off x="670363" y="395609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F6DCD99-326B-8949-B2D0-A215B6FCF05F}"/>
                </a:ext>
              </a:extLst>
            </p:cNvPr>
            <p:cNvSpPr/>
            <p:nvPr userDrawn="1"/>
          </p:nvSpPr>
          <p:spPr>
            <a:xfrm rot="7967267">
              <a:off x="670363" y="381360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F98842C-75F6-1E45-BF54-EE930598752C}"/>
                </a:ext>
              </a:extLst>
            </p:cNvPr>
            <p:cNvSpPr/>
            <p:nvPr userDrawn="1"/>
          </p:nvSpPr>
          <p:spPr>
            <a:xfrm rot="7967267">
              <a:off x="670362" y="367111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4455924-A0C3-9C49-A619-FB92D839CE2B}"/>
                </a:ext>
              </a:extLst>
            </p:cNvPr>
            <p:cNvSpPr/>
            <p:nvPr userDrawn="1"/>
          </p:nvSpPr>
          <p:spPr>
            <a:xfrm rot="7967267">
              <a:off x="670362" y="352862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C557FC2-1660-F243-AA5F-1C3B7A96F009}"/>
                </a:ext>
              </a:extLst>
            </p:cNvPr>
            <p:cNvSpPr/>
            <p:nvPr userDrawn="1"/>
          </p:nvSpPr>
          <p:spPr>
            <a:xfrm rot="7967267">
              <a:off x="670362" y="338613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8B65E95-237A-2049-9420-B45BFF4AF461}"/>
                </a:ext>
              </a:extLst>
            </p:cNvPr>
            <p:cNvSpPr/>
            <p:nvPr userDrawn="1"/>
          </p:nvSpPr>
          <p:spPr>
            <a:xfrm rot="7967267">
              <a:off x="670362" y="324364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BFB5AD2-A540-B34C-9CE1-021A75C68FBE}"/>
                </a:ext>
              </a:extLst>
            </p:cNvPr>
            <p:cNvSpPr/>
            <p:nvPr userDrawn="1"/>
          </p:nvSpPr>
          <p:spPr>
            <a:xfrm rot="7967267">
              <a:off x="670362" y="310115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AC6D7E8-D3DF-B84A-B1B4-5921873EDB91}"/>
                </a:ext>
              </a:extLst>
            </p:cNvPr>
            <p:cNvSpPr/>
            <p:nvPr userDrawn="1"/>
          </p:nvSpPr>
          <p:spPr>
            <a:xfrm rot="7967267">
              <a:off x="670362" y="295866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4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3BA7CD55-1192-9F43-BD70-F8EC57239894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F29091AC-D069-6C46-B882-B5B0FA3B21FB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1E6B05C-C875-0F47-8D56-B8ED4820F3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45D83-DCA8-8840-85D3-BBE94CD9D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5041" y="1709738"/>
            <a:ext cx="8442960" cy="2852737"/>
          </a:xfrm>
        </p:spPr>
        <p:txBody>
          <a:bodyPr anchor="b">
            <a:noAutofit/>
          </a:bodyPr>
          <a:lstStyle>
            <a:lvl1pPr algn="r"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 yellow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C6347-716F-4E47-BF42-3DCE0A6B47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25039" y="4630653"/>
            <a:ext cx="84512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D69B1-4CB8-324A-9007-E9B04595FAB6}"/>
              </a:ext>
            </a:extLst>
          </p:cNvPr>
          <p:cNvCxnSpPr/>
          <p:nvPr userDrawn="1"/>
        </p:nvCxnSpPr>
        <p:spPr>
          <a:xfrm flipH="1">
            <a:off x="6553201" y="4562475"/>
            <a:ext cx="41148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E52F0B-7E63-8840-B4CB-9D148E67D6F3}"/>
              </a:ext>
            </a:extLst>
          </p:cNvPr>
          <p:cNvGrpSpPr/>
          <p:nvPr userDrawn="1"/>
        </p:nvGrpSpPr>
        <p:grpSpPr>
          <a:xfrm rot="5400000">
            <a:off x="-1822108" y="1606108"/>
            <a:ext cx="5350702" cy="27434"/>
            <a:chOff x="2809891" y="966204"/>
            <a:chExt cx="5350702" cy="274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B16A56-E0D5-2F47-8A9A-1430631B130B}"/>
                </a:ext>
              </a:extLst>
            </p:cNvPr>
            <p:cNvSpPr/>
            <p:nvPr userDrawn="1"/>
          </p:nvSpPr>
          <p:spPr>
            <a:xfrm rot="2567267">
              <a:off x="4092298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733E9E-B269-D046-A980-4CDCEA330EE7}"/>
                </a:ext>
              </a:extLst>
            </p:cNvPr>
            <p:cNvSpPr/>
            <p:nvPr userDrawn="1"/>
          </p:nvSpPr>
          <p:spPr>
            <a:xfrm rot="2567267">
              <a:off x="394980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591D72-5843-204B-A86C-A3DD0A963CA1}"/>
                </a:ext>
              </a:extLst>
            </p:cNvPr>
            <p:cNvSpPr/>
            <p:nvPr userDrawn="1"/>
          </p:nvSpPr>
          <p:spPr>
            <a:xfrm rot="2567267">
              <a:off x="3807319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ECB93C5-6502-BF40-927D-D86441FDA55D}"/>
                </a:ext>
              </a:extLst>
            </p:cNvPr>
            <p:cNvSpPr/>
            <p:nvPr userDrawn="1"/>
          </p:nvSpPr>
          <p:spPr>
            <a:xfrm rot="2567267">
              <a:off x="366482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DC1C89-8920-834D-8DED-409888A0BEEE}"/>
                </a:ext>
              </a:extLst>
            </p:cNvPr>
            <p:cNvSpPr/>
            <p:nvPr userDrawn="1"/>
          </p:nvSpPr>
          <p:spPr>
            <a:xfrm rot="2567267">
              <a:off x="352234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B02C01-15A4-6B41-A6A9-0DC90CF4BA87}"/>
                </a:ext>
              </a:extLst>
            </p:cNvPr>
            <p:cNvSpPr/>
            <p:nvPr userDrawn="1"/>
          </p:nvSpPr>
          <p:spPr>
            <a:xfrm rot="2567267">
              <a:off x="337985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DF7797-00A4-C24E-9447-2166B97B2182}"/>
                </a:ext>
              </a:extLst>
            </p:cNvPr>
            <p:cNvSpPr/>
            <p:nvPr userDrawn="1"/>
          </p:nvSpPr>
          <p:spPr>
            <a:xfrm rot="2567267">
              <a:off x="323736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BB0FDC-31DC-5F4C-9BF1-3076C8C89F84}"/>
                </a:ext>
              </a:extLst>
            </p:cNvPr>
            <p:cNvSpPr/>
            <p:nvPr userDrawn="1"/>
          </p:nvSpPr>
          <p:spPr>
            <a:xfrm rot="2567267">
              <a:off x="309487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4E5A79-9A9F-1D4D-B062-B66A1AA80EB8}"/>
                </a:ext>
              </a:extLst>
            </p:cNvPr>
            <p:cNvSpPr/>
            <p:nvPr userDrawn="1"/>
          </p:nvSpPr>
          <p:spPr>
            <a:xfrm rot="2567267">
              <a:off x="295238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4070443-D942-D24C-B653-1A64C91FD7DB}"/>
                </a:ext>
              </a:extLst>
            </p:cNvPr>
            <p:cNvSpPr/>
            <p:nvPr userDrawn="1"/>
          </p:nvSpPr>
          <p:spPr>
            <a:xfrm rot="2567267">
              <a:off x="2809891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D22DBF-E1A1-9C4B-BB7B-486408254F99}"/>
                </a:ext>
              </a:extLst>
            </p:cNvPr>
            <p:cNvSpPr/>
            <p:nvPr userDrawn="1"/>
          </p:nvSpPr>
          <p:spPr>
            <a:xfrm rot="2567267">
              <a:off x="5374632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BEAA58E-1B10-AF43-9C0A-511CB1172802}"/>
                </a:ext>
              </a:extLst>
            </p:cNvPr>
            <p:cNvSpPr/>
            <p:nvPr userDrawn="1"/>
          </p:nvSpPr>
          <p:spPr>
            <a:xfrm rot="2567267">
              <a:off x="5089653" y="966204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33DCC9C-7A7B-1D40-8216-0CF07EE72AAC}"/>
                </a:ext>
              </a:extLst>
            </p:cNvPr>
            <p:cNvSpPr/>
            <p:nvPr userDrawn="1"/>
          </p:nvSpPr>
          <p:spPr>
            <a:xfrm rot="2567267">
              <a:off x="494716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15224B-EC7B-BF4E-99EA-0E6C2B695FAE}"/>
                </a:ext>
              </a:extLst>
            </p:cNvPr>
            <p:cNvSpPr/>
            <p:nvPr userDrawn="1"/>
          </p:nvSpPr>
          <p:spPr>
            <a:xfrm rot="2567267">
              <a:off x="480467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B538874-E14A-DC46-899B-90D3D3A77C9B}"/>
                </a:ext>
              </a:extLst>
            </p:cNvPr>
            <p:cNvSpPr/>
            <p:nvPr userDrawn="1"/>
          </p:nvSpPr>
          <p:spPr>
            <a:xfrm rot="2567267">
              <a:off x="466218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E63B31-0C10-5545-BABA-B34E9238E1C9}"/>
                </a:ext>
              </a:extLst>
            </p:cNvPr>
            <p:cNvSpPr/>
            <p:nvPr userDrawn="1"/>
          </p:nvSpPr>
          <p:spPr>
            <a:xfrm rot="2567267">
              <a:off x="451969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BD57453-C508-324C-AE00-E54DEE3FAB53}"/>
                </a:ext>
              </a:extLst>
            </p:cNvPr>
            <p:cNvSpPr/>
            <p:nvPr userDrawn="1"/>
          </p:nvSpPr>
          <p:spPr>
            <a:xfrm rot="2567267">
              <a:off x="437720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1F8297-D1A6-7B41-B5E1-7290CA22603E}"/>
                </a:ext>
              </a:extLst>
            </p:cNvPr>
            <p:cNvSpPr/>
            <p:nvPr userDrawn="1"/>
          </p:nvSpPr>
          <p:spPr>
            <a:xfrm rot="2567267">
              <a:off x="4234715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B8CA99-5FC1-D846-A470-924150EB8419}"/>
                </a:ext>
              </a:extLst>
            </p:cNvPr>
            <p:cNvSpPr/>
            <p:nvPr userDrawn="1"/>
          </p:nvSpPr>
          <p:spPr>
            <a:xfrm rot="2567267">
              <a:off x="6512499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54F9D8-B732-E44A-92D8-E45F62CB5743}"/>
                </a:ext>
              </a:extLst>
            </p:cNvPr>
            <p:cNvSpPr/>
            <p:nvPr userDrawn="1"/>
          </p:nvSpPr>
          <p:spPr>
            <a:xfrm rot="2567267">
              <a:off x="637001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39EB9E-BEA5-6B4C-A144-F4FAEF886327}"/>
                </a:ext>
              </a:extLst>
            </p:cNvPr>
            <p:cNvSpPr/>
            <p:nvPr userDrawn="1"/>
          </p:nvSpPr>
          <p:spPr>
            <a:xfrm rot="2567267">
              <a:off x="6227520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D0D970-E836-F846-9668-8E011A25B5D0}"/>
                </a:ext>
              </a:extLst>
            </p:cNvPr>
            <p:cNvSpPr/>
            <p:nvPr userDrawn="1"/>
          </p:nvSpPr>
          <p:spPr>
            <a:xfrm rot="2567267">
              <a:off x="6085030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663B72-1A0F-3240-B3C2-9BA4327B6A7C}"/>
                </a:ext>
              </a:extLst>
            </p:cNvPr>
            <p:cNvSpPr/>
            <p:nvPr userDrawn="1"/>
          </p:nvSpPr>
          <p:spPr>
            <a:xfrm rot="2567267">
              <a:off x="594254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E68AB76-692D-014F-B0EC-9FEEE631FA7F}"/>
                </a:ext>
              </a:extLst>
            </p:cNvPr>
            <p:cNvSpPr/>
            <p:nvPr userDrawn="1"/>
          </p:nvSpPr>
          <p:spPr>
            <a:xfrm rot="2567267">
              <a:off x="580005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836824A-419B-0D49-AE27-CBAF328AF003}"/>
                </a:ext>
              </a:extLst>
            </p:cNvPr>
            <p:cNvSpPr/>
            <p:nvPr userDrawn="1"/>
          </p:nvSpPr>
          <p:spPr>
            <a:xfrm rot="2567267">
              <a:off x="5657561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F6E36BF-39C8-5A4E-B6EA-31DD047AA455}"/>
                </a:ext>
              </a:extLst>
            </p:cNvPr>
            <p:cNvSpPr/>
            <p:nvPr userDrawn="1"/>
          </p:nvSpPr>
          <p:spPr>
            <a:xfrm rot="2567267">
              <a:off x="551507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01D9AE4-E5C3-174B-B00F-2F390479A2D0}"/>
                </a:ext>
              </a:extLst>
            </p:cNvPr>
            <p:cNvSpPr/>
            <p:nvPr userDrawn="1"/>
          </p:nvSpPr>
          <p:spPr>
            <a:xfrm rot="2567267">
              <a:off x="5230092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9A1504B-8861-7644-96BE-9ECB376855C6}"/>
                </a:ext>
              </a:extLst>
            </p:cNvPr>
            <p:cNvSpPr/>
            <p:nvPr userDrawn="1"/>
          </p:nvSpPr>
          <p:spPr>
            <a:xfrm rot="2567267">
              <a:off x="7794833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79EE74D-6602-6040-B024-B8F028BC80AE}"/>
                </a:ext>
              </a:extLst>
            </p:cNvPr>
            <p:cNvSpPr/>
            <p:nvPr userDrawn="1"/>
          </p:nvSpPr>
          <p:spPr>
            <a:xfrm rot="2567267">
              <a:off x="765234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50ADB93-C52E-DF48-A3EA-6109082DE04A}"/>
                </a:ext>
              </a:extLst>
            </p:cNvPr>
            <p:cNvSpPr/>
            <p:nvPr userDrawn="1"/>
          </p:nvSpPr>
          <p:spPr>
            <a:xfrm rot="2567267">
              <a:off x="7509854" y="966205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22A4B01-686E-5445-BD8A-6A3BC4FE6EF8}"/>
                </a:ext>
              </a:extLst>
            </p:cNvPr>
            <p:cNvSpPr/>
            <p:nvPr userDrawn="1"/>
          </p:nvSpPr>
          <p:spPr>
            <a:xfrm rot="2567267">
              <a:off x="7367364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C3288CD-6ABC-3249-A0DE-31964E19CBD1}"/>
                </a:ext>
              </a:extLst>
            </p:cNvPr>
            <p:cNvSpPr/>
            <p:nvPr userDrawn="1"/>
          </p:nvSpPr>
          <p:spPr>
            <a:xfrm rot="2567267">
              <a:off x="722487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3EEC2FE-6426-5A48-90C3-B4392C25D3D4}"/>
                </a:ext>
              </a:extLst>
            </p:cNvPr>
            <p:cNvSpPr/>
            <p:nvPr userDrawn="1"/>
          </p:nvSpPr>
          <p:spPr>
            <a:xfrm rot="2567267">
              <a:off x="708238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C6C8EE8-A18A-E74A-B309-4006A1004E92}"/>
                </a:ext>
              </a:extLst>
            </p:cNvPr>
            <p:cNvSpPr/>
            <p:nvPr userDrawn="1"/>
          </p:nvSpPr>
          <p:spPr>
            <a:xfrm rot="2567267">
              <a:off x="6939895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019A3EB-920A-F341-9849-C6CAF3B8FCF4}"/>
                </a:ext>
              </a:extLst>
            </p:cNvPr>
            <p:cNvSpPr/>
            <p:nvPr userDrawn="1"/>
          </p:nvSpPr>
          <p:spPr>
            <a:xfrm rot="2567267">
              <a:off x="679740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F78993-8AEE-3941-94B4-4F88F2D6B8D7}"/>
                </a:ext>
              </a:extLst>
            </p:cNvPr>
            <p:cNvSpPr/>
            <p:nvPr userDrawn="1"/>
          </p:nvSpPr>
          <p:spPr>
            <a:xfrm rot="2567267">
              <a:off x="6654916" y="966206"/>
              <a:ext cx="365760" cy="274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2DA2-9F97-0A46-9EA6-6B099BCA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37647"/>
            <a:ext cx="2743200" cy="365125"/>
          </a:xfrm>
        </p:spPr>
        <p:txBody>
          <a:bodyPr/>
          <a:lstStyle/>
          <a:p>
            <a:fld id="{AF2A70AB-14D0-0648-8800-3A01FF9A5498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EDB8B-1A6F-4249-859E-F750477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37647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25C48-9DAE-684D-9AA1-65E2A1AE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91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Black">
    <p:bg>
      <p:bgPr>
        <a:solidFill>
          <a:schemeClr val="tx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3BA7CD55-1192-9F43-BD70-F8EC57239894}"/>
              </a:ext>
            </a:extLst>
          </p:cNvPr>
          <p:cNvSpPr/>
          <p:nvPr userDrawn="1"/>
        </p:nvSpPr>
        <p:spPr>
          <a:xfrm flipH="1">
            <a:off x="2225040" y="-7357"/>
            <a:ext cx="9966960" cy="6865357"/>
          </a:xfrm>
          <a:custGeom>
            <a:avLst/>
            <a:gdLst>
              <a:gd name="connsiteX0" fmla="*/ 7802880 w 9966960"/>
              <a:gd name="connsiteY0" fmla="*/ 0 h 6865357"/>
              <a:gd name="connsiteX1" fmla="*/ 7802880 w 9966960"/>
              <a:gd name="connsiteY1" fmla="*/ 7357 h 6865357"/>
              <a:gd name="connsiteX2" fmla="*/ 0 w 9966960"/>
              <a:gd name="connsiteY2" fmla="*/ 7357 h 6865357"/>
              <a:gd name="connsiteX3" fmla="*/ 0 w 9966960"/>
              <a:gd name="connsiteY3" fmla="*/ 6865357 h 6865357"/>
              <a:gd name="connsiteX4" fmla="*/ 7802880 w 9966960"/>
              <a:gd name="connsiteY4" fmla="*/ 6865357 h 6865357"/>
              <a:gd name="connsiteX5" fmla="*/ 9966960 w 9966960"/>
              <a:gd name="connsiteY5" fmla="*/ 6865357 h 686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66960" h="6865357">
                <a:moveTo>
                  <a:pt x="7802880" y="0"/>
                </a:moveTo>
                <a:lnTo>
                  <a:pt x="7802880" y="7357"/>
                </a:lnTo>
                <a:lnTo>
                  <a:pt x="0" y="7357"/>
                </a:lnTo>
                <a:lnTo>
                  <a:pt x="0" y="6865357"/>
                </a:lnTo>
                <a:lnTo>
                  <a:pt x="7802880" y="6865357"/>
                </a:lnTo>
                <a:lnTo>
                  <a:pt x="9966960" y="68653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FA05B4D6-3990-1A49-93DF-DCBE3375385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0606708" y="1828800"/>
            <a:ext cx="1585292" cy="5029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15916D5-7218-AD44-A9B4-EEC37DAEAB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4684" y="5569817"/>
            <a:ext cx="581563" cy="782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545D83-DCA8-8840-85D3-BBE94CD9D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9645" y="1709738"/>
            <a:ext cx="6848355" cy="2852737"/>
          </a:xfrm>
        </p:spPr>
        <p:txBody>
          <a:bodyPr anchor="b">
            <a:noAutofit/>
          </a:bodyPr>
          <a:lstStyle>
            <a:lvl1pPr algn="r">
              <a:defRPr sz="55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black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C6347-716F-4E47-BF42-3DCE0A6B478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84921" y="4630653"/>
            <a:ext cx="6891317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ED69B1-4CB8-324A-9007-E9B04595FAB6}"/>
              </a:ext>
            </a:extLst>
          </p:cNvPr>
          <p:cNvCxnSpPr/>
          <p:nvPr userDrawn="1"/>
        </p:nvCxnSpPr>
        <p:spPr>
          <a:xfrm flipH="1">
            <a:off x="6553201" y="4562475"/>
            <a:ext cx="4114800" cy="0"/>
          </a:xfrm>
          <a:prstGeom prst="line">
            <a:avLst/>
          </a:prstGeom>
          <a:ln w="254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7F1F8-548D-8D4F-BC72-1792C93F00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0597" y="6970304"/>
            <a:ext cx="2743200" cy="365125"/>
          </a:xfrm>
        </p:spPr>
        <p:txBody>
          <a:bodyPr/>
          <a:lstStyle/>
          <a:p>
            <a:fld id="{FC22A2E1-E9C5-C64C-A840-655431A6E50F}" type="datetime1">
              <a:rPr lang="en-US" smtClean="0"/>
              <a:t>7/22/2020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EC8E2-70AE-E149-841E-6EC31ABD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97030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924E2F-120F-874A-995A-A69B90A1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45E0535-7A8F-A541-8F90-E21DC52ECFC3}"/>
              </a:ext>
            </a:extLst>
          </p:cNvPr>
          <p:cNvGrpSpPr/>
          <p:nvPr userDrawn="1"/>
        </p:nvGrpSpPr>
        <p:grpSpPr>
          <a:xfrm>
            <a:off x="839526" y="-1055526"/>
            <a:ext cx="27434" cy="5350702"/>
            <a:chOff x="839526" y="-1055526"/>
            <a:chExt cx="27434" cy="535070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B6D82A-347B-CC43-B528-736E67022F2F}"/>
                </a:ext>
              </a:extLst>
            </p:cNvPr>
            <p:cNvSpPr/>
            <p:nvPr userDrawn="1"/>
          </p:nvSpPr>
          <p:spPr>
            <a:xfrm rot="7967267">
              <a:off x="670364" y="396045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F207ABD-43B3-1B4D-99A8-64A8E7D6D79A}"/>
                </a:ext>
              </a:extLst>
            </p:cNvPr>
            <p:cNvSpPr/>
            <p:nvPr userDrawn="1"/>
          </p:nvSpPr>
          <p:spPr>
            <a:xfrm rot="7967267">
              <a:off x="670364" y="25355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9DD1210-A00D-D248-AEB3-B557E6D28283}"/>
                </a:ext>
              </a:extLst>
            </p:cNvPr>
            <p:cNvSpPr/>
            <p:nvPr userDrawn="1"/>
          </p:nvSpPr>
          <p:spPr>
            <a:xfrm rot="7967267">
              <a:off x="670364" y="11106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F8D382D-36EF-3F44-A33E-5A5485E01770}"/>
                </a:ext>
              </a:extLst>
            </p:cNvPr>
            <p:cNvSpPr/>
            <p:nvPr userDrawn="1"/>
          </p:nvSpPr>
          <p:spPr>
            <a:xfrm rot="7967267">
              <a:off x="670363" y="-31424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ED80629-5225-4A4F-B1BB-197C5CC651CE}"/>
                </a:ext>
              </a:extLst>
            </p:cNvPr>
            <p:cNvSpPr/>
            <p:nvPr userDrawn="1"/>
          </p:nvSpPr>
          <p:spPr>
            <a:xfrm rot="7967267">
              <a:off x="670363" y="-17391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32B3A0F-99B5-FA40-8E14-D340351C4A3C}"/>
                </a:ext>
              </a:extLst>
            </p:cNvPr>
            <p:cNvSpPr/>
            <p:nvPr userDrawn="1"/>
          </p:nvSpPr>
          <p:spPr>
            <a:xfrm rot="7967267">
              <a:off x="670363" y="-31640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A5AF3CF-7406-6A48-B9B4-2A271AEEC148}"/>
                </a:ext>
              </a:extLst>
            </p:cNvPr>
            <p:cNvSpPr/>
            <p:nvPr userDrawn="1"/>
          </p:nvSpPr>
          <p:spPr>
            <a:xfrm rot="7967267">
              <a:off x="670363" y="-45889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AB645AA-B28E-8448-BFFA-5A4CE72673E3}"/>
                </a:ext>
              </a:extLst>
            </p:cNvPr>
            <p:cNvSpPr/>
            <p:nvPr userDrawn="1"/>
          </p:nvSpPr>
          <p:spPr>
            <a:xfrm rot="7967267">
              <a:off x="670363" y="-60138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BAA4B9E-4511-AF47-8B07-A3FBE4130CD3}"/>
                </a:ext>
              </a:extLst>
            </p:cNvPr>
            <p:cNvSpPr/>
            <p:nvPr userDrawn="1"/>
          </p:nvSpPr>
          <p:spPr>
            <a:xfrm rot="7967267">
              <a:off x="670363" y="-74387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6760676-3EEC-3349-B5A1-D775B1A08A3E}"/>
                </a:ext>
              </a:extLst>
            </p:cNvPr>
            <p:cNvSpPr/>
            <p:nvPr userDrawn="1"/>
          </p:nvSpPr>
          <p:spPr>
            <a:xfrm rot="7967267">
              <a:off x="670363" y="-8863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7FDFA30-D2E8-2540-9FED-06DEFB3A8C55}"/>
                </a:ext>
              </a:extLst>
            </p:cNvPr>
            <p:cNvSpPr/>
            <p:nvPr userDrawn="1"/>
          </p:nvSpPr>
          <p:spPr>
            <a:xfrm rot="7967267">
              <a:off x="670364" y="167837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5E16C4AE-77A8-0A4D-8B9C-914A16D4214D}"/>
                </a:ext>
              </a:extLst>
            </p:cNvPr>
            <p:cNvSpPr/>
            <p:nvPr userDrawn="1"/>
          </p:nvSpPr>
          <p:spPr>
            <a:xfrm rot="7967267">
              <a:off x="670364" y="139340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169A53D-EEFF-F340-AF33-A733E2052D4C}"/>
                </a:ext>
              </a:extLst>
            </p:cNvPr>
            <p:cNvSpPr/>
            <p:nvPr userDrawn="1"/>
          </p:nvSpPr>
          <p:spPr>
            <a:xfrm rot="7967267">
              <a:off x="670363" y="125091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24A6CF1-F04E-0544-884A-8E1D8B2B938D}"/>
                </a:ext>
              </a:extLst>
            </p:cNvPr>
            <p:cNvSpPr/>
            <p:nvPr userDrawn="1"/>
          </p:nvSpPr>
          <p:spPr>
            <a:xfrm rot="7967267">
              <a:off x="670363" y="110842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5150235-C772-7947-BD88-A38D1DF02BBA}"/>
                </a:ext>
              </a:extLst>
            </p:cNvPr>
            <p:cNvSpPr/>
            <p:nvPr userDrawn="1"/>
          </p:nvSpPr>
          <p:spPr>
            <a:xfrm rot="7967267">
              <a:off x="670363" y="96593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8DFCF19-A927-F54F-80C5-FAEB5CC29B20}"/>
                </a:ext>
              </a:extLst>
            </p:cNvPr>
            <p:cNvSpPr/>
            <p:nvPr userDrawn="1"/>
          </p:nvSpPr>
          <p:spPr>
            <a:xfrm rot="7967267">
              <a:off x="670363" y="82344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70A8DD4-52CB-944F-AC36-68097A458E4A}"/>
                </a:ext>
              </a:extLst>
            </p:cNvPr>
            <p:cNvSpPr/>
            <p:nvPr userDrawn="1"/>
          </p:nvSpPr>
          <p:spPr>
            <a:xfrm rot="7967267">
              <a:off x="670363" y="68095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EE9C766-E7D0-0F4F-AC14-3AC6FC5805D3}"/>
                </a:ext>
              </a:extLst>
            </p:cNvPr>
            <p:cNvSpPr/>
            <p:nvPr userDrawn="1"/>
          </p:nvSpPr>
          <p:spPr>
            <a:xfrm rot="7967267">
              <a:off x="670363" y="53846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1068C69-F81C-A94B-82E9-86D60593C6D0}"/>
                </a:ext>
              </a:extLst>
            </p:cNvPr>
            <p:cNvSpPr/>
            <p:nvPr userDrawn="1"/>
          </p:nvSpPr>
          <p:spPr>
            <a:xfrm rot="7967267">
              <a:off x="670363" y="2816246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544B3A3-1A3E-4540-B468-0011867BA5CD}"/>
                </a:ext>
              </a:extLst>
            </p:cNvPr>
            <p:cNvSpPr/>
            <p:nvPr userDrawn="1"/>
          </p:nvSpPr>
          <p:spPr>
            <a:xfrm rot="7967267">
              <a:off x="670363" y="267375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54E19D2-BA90-5A44-95F4-D84DC4F18CDE}"/>
                </a:ext>
              </a:extLst>
            </p:cNvPr>
            <p:cNvSpPr/>
            <p:nvPr userDrawn="1"/>
          </p:nvSpPr>
          <p:spPr>
            <a:xfrm rot="7967267">
              <a:off x="670363" y="253126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AF736D1-4EB5-084D-8BC1-B184A070DFD8}"/>
                </a:ext>
              </a:extLst>
            </p:cNvPr>
            <p:cNvSpPr/>
            <p:nvPr userDrawn="1"/>
          </p:nvSpPr>
          <p:spPr>
            <a:xfrm rot="7967267">
              <a:off x="670362" y="2388777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F723204-B385-E540-802B-201FDCE7FEA1}"/>
                </a:ext>
              </a:extLst>
            </p:cNvPr>
            <p:cNvSpPr/>
            <p:nvPr userDrawn="1"/>
          </p:nvSpPr>
          <p:spPr>
            <a:xfrm rot="7967267">
              <a:off x="670362" y="224628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0A4E969-5E96-6C48-B42A-37EE53414756}"/>
                </a:ext>
              </a:extLst>
            </p:cNvPr>
            <p:cNvSpPr/>
            <p:nvPr userDrawn="1"/>
          </p:nvSpPr>
          <p:spPr>
            <a:xfrm rot="7967267">
              <a:off x="670362" y="210379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E33AB6F-7D99-8A4A-B80B-AF153EBD4EEB}"/>
                </a:ext>
              </a:extLst>
            </p:cNvPr>
            <p:cNvSpPr/>
            <p:nvPr userDrawn="1"/>
          </p:nvSpPr>
          <p:spPr>
            <a:xfrm rot="7967267">
              <a:off x="670362" y="1961308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955FFE6-F866-1B43-82D5-97A1D565F5E0}"/>
                </a:ext>
              </a:extLst>
            </p:cNvPr>
            <p:cNvSpPr/>
            <p:nvPr userDrawn="1"/>
          </p:nvSpPr>
          <p:spPr>
            <a:xfrm rot="7967267">
              <a:off x="670362" y="181881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BD0BF93-A195-834A-A014-DEB632019DA9}"/>
                </a:ext>
              </a:extLst>
            </p:cNvPr>
            <p:cNvSpPr/>
            <p:nvPr userDrawn="1"/>
          </p:nvSpPr>
          <p:spPr>
            <a:xfrm rot="7967267">
              <a:off x="670362" y="1533839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9EB6744-8BEB-F342-8435-4951A35DDDAF}"/>
                </a:ext>
              </a:extLst>
            </p:cNvPr>
            <p:cNvSpPr/>
            <p:nvPr userDrawn="1"/>
          </p:nvSpPr>
          <p:spPr>
            <a:xfrm rot="7967267">
              <a:off x="670363" y="4098580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5EA872E-2C85-3042-A09F-A5FE92E3B2E6}"/>
                </a:ext>
              </a:extLst>
            </p:cNvPr>
            <p:cNvSpPr/>
            <p:nvPr userDrawn="1"/>
          </p:nvSpPr>
          <p:spPr>
            <a:xfrm rot="7967267">
              <a:off x="670363" y="395609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F10B4FA-674E-9946-9516-5875C0F7B8B6}"/>
                </a:ext>
              </a:extLst>
            </p:cNvPr>
            <p:cNvSpPr/>
            <p:nvPr userDrawn="1"/>
          </p:nvSpPr>
          <p:spPr>
            <a:xfrm rot="7967267">
              <a:off x="670363" y="381360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B745F63-6175-3A49-B1EB-489650A0661C}"/>
                </a:ext>
              </a:extLst>
            </p:cNvPr>
            <p:cNvSpPr/>
            <p:nvPr userDrawn="1"/>
          </p:nvSpPr>
          <p:spPr>
            <a:xfrm rot="7967267">
              <a:off x="670362" y="3671111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5A6AFF7-6754-8149-9C95-7709296FB55A}"/>
                </a:ext>
              </a:extLst>
            </p:cNvPr>
            <p:cNvSpPr/>
            <p:nvPr userDrawn="1"/>
          </p:nvSpPr>
          <p:spPr>
            <a:xfrm rot="7967267">
              <a:off x="670362" y="352862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CF455CF-4653-4848-AE1C-B66AD5D2C2F0}"/>
                </a:ext>
              </a:extLst>
            </p:cNvPr>
            <p:cNvSpPr/>
            <p:nvPr userDrawn="1"/>
          </p:nvSpPr>
          <p:spPr>
            <a:xfrm rot="7967267">
              <a:off x="670362" y="338613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553EF8E-F41E-7948-ADBF-C93D767FBE59}"/>
                </a:ext>
              </a:extLst>
            </p:cNvPr>
            <p:cNvSpPr/>
            <p:nvPr userDrawn="1"/>
          </p:nvSpPr>
          <p:spPr>
            <a:xfrm rot="7967267">
              <a:off x="670362" y="3243642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09195EF-6BAF-2848-84D1-EECAD7A352EB}"/>
                </a:ext>
              </a:extLst>
            </p:cNvPr>
            <p:cNvSpPr/>
            <p:nvPr userDrawn="1"/>
          </p:nvSpPr>
          <p:spPr>
            <a:xfrm rot="7967267">
              <a:off x="670362" y="310115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7623E78-3AD6-0842-BD8C-EF8246F24571}"/>
                </a:ext>
              </a:extLst>
            </p:cNvPr>
            <p:cNvSpPr/>
            <p:nvPr userDrawn="1"/>
          </p:nvSpPr>
          <p:spPr>
            <a:xfrm rot="7967267">
              <a:off x="670362" y="2958663"/>
              <a:ext cx="365760" cy="27432"/>
            </a:xfrm>
            <a:prstGeom prst="rect">
              <a:avLst/>
            </a:prstGeom>
            <a:solidFill>
              <a:srgbClr val="D8AB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37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14750-69C8-B647-95B7-55748854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Header, 50pt font, all caps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3ADC8-343A-684D-9CEE-E7D0AE5BB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0B8F8-67FE-B64B-B53C-7CD20099C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481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6DF8EF-2007-D845-9931-8C96B81C2065}" type="datetime1">
              <a:rPr lang="en-US" smtClean="0"/>
              <a:pPr/>
              <a:t>7/22/2020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7F56E-C125-4B4B-854B-C5B49421C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51AE-9A80-C84D-9AEA-01511D726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240" y="6356350"/>
            <a:ext cx="552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FD60DC2-8B28-E340-A84D-ADC5DE2B31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C7351-450D-8942-A8DA-29C59F7D012A}"/>
              </a:ext>
            </a:extLst>
          </p:cNvPr>
          <p:cNvSpPr/>
          <p:nvPr userDrawn="1"/>
        </p:nvSpPr>
        <p:spPr>
          <a:xfrm>
            <a:off x="-2204494" y="819254"/>
            <a:ext cx="1053296" cy="4745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#D8AB4C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188509-DC8E-F442-91B9-BB90AEB29A1E}"/>
              </a:ext>
            </a:extLst>
          </p:cNvPr>
          <p:cNvSpPr/>
          <p:nvPr userDrawn="1"/>
        </p:nvSpPr>
        <p:spPr>
          <a:xfrm>
            <a:off x="-2204494" y="1430104"/>
            <a:ext cx="1053296" cy="474562"/>
          </a:xfrm>
          <a:prstGeom prst="rect">
            <a:avLst/>
          </a:prstGeom>
          <a:solidFill>
            <a:srgbClr val="F7E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#F7EEDB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7D8C48-D45A-6C4D-8E36-34568468D7D0}"/>
              </a:ext>
            </a:extLst>
          </p:cNvPr>
          <p:cNvSpPr/>
          <p:nvPr userDrawn="1"/>
        </p:nvSpPr>
        <p:spPr>
          <a:xfrm>
            <a:off x="-2204494" y="2040954"/>
            <a:ext cx="1053296" cy="47456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n>
                  <a:noFill/>
                </a:ln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#333333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DAEFF8-443B-4F4C-85CB-F34CA39AFA10}"/>
              </a:ext>
            </a:extLst>
          </p:cNvPr>
          <p:cNvSpPr/>
          <p:nvPr userDrawn="1"/>
        </p:nvSpPr>
        <p:spPr>
          <a:xfrm>
            <a:off x="-2204494" y="2651804"/>
            <a:ext cx="1053296" cy="474562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n>
                  <a:noFill/>
                </a:ln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#DDDDDD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96FA8-C5AF-CB45-8A98-02D198B22037}"/>
              </a:ext>
            </a:extLst>
          </p:cNvPr>
          <p:cNvSpPr/>
          <p:nvPr userDrawn="1"/>
        </p:nvSpPr>
        <p:spPr>
          <a:xfrm>
            <a:off x="-2204494" y="3262653"/>
            <a:ext cx="1053296" cy="474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ln>
                  <a:noFill/>
                </a:ln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#000000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36E27-5E8D-2346-ABD6-627B795C5649}"/>
              </a:ext>
            </a:extLst>
          </p:cNvPr>
          <p:cNvSpPr txBox="1"/>
          <p:nvPr userDrawn="1"/>
        </p:nvSpPr>
        <p:spPr>
          <a:xfrm>
            <a:off x="-2319722" y="86043"/>
            <a:ext cx="169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 guidelines: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57389D-2072-A547-A32E-CB9EC1EEF330}"/>
              </a:ext>
            </a:extLst>
          </p:cNvPr>
          <p:cNvSpPr txBox="1"/>
          <p:nvPr userDrawn="1"/>
        </p:nvSpPr>
        <p:spPr>
          <a:xfrm>
            <a:off x="-2319722" y="4015145"/>
            <a:ext cx="169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6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 guidelines: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56297C-9D54-494B-9A03-4C694322FED0}"/>
              </a:ext>
            </a:extLst>
          </p:cNvPr>
          <p:cNvSpPr txBox="1"/>
          <p:nvPr userDrawn="1"/>
        </p:nvSpPr>
        <p:spPr>
          <a:xfrm>
            <a:off x="-2319722" y="4599920"/>
            <a:ext cx="20432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</a:t>
            </a:r>
          </a:p>
          <a:p>
            <a:pPr algn="l">
              <a:lnSpc>
                <a:spcPct val="100000"/>
              </a:lnSpc>
            </a:pPr>
            <a:endParaRPr lang="en-US" sz="12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2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Titles: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Impact, Loose Spacing,</a:t>
            </a:r>
            <a:b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Caps</a:t>
            </a:r>
          </a:p>
          <a:p>
            <a:pPr algn="l">
              <a:lnSpc>
                <a:spcPct val="100000"/>
              </a:lnSpc>
            </a:pPr>
            <a:endParaRPr lang="en-US" sz="1200" b="0" i="0" spc="15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200" b="1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Body Copy:</a:t>
            </a:r>
          </a:p>
          <a:p>
            <a:pPr algn="l">
              <a:lnSpc>
                <a:spcPct val="100000"/>
              </a:lnSpc>
            </a:pPr>
            <a:r>
              <a:rPr lang="en-US" sz="1200" b="0" i="0" spc="150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Tahoma, Regular, 1.5 Extended Spacing</a:t>
            </a:r>
          </a:p>
        </p:txBody>
      </p:sp>
    </p:spTree>
    <p:extLst>
      <p:ext uri="{BB962C8B-B14F-4D97-AF65-F5344CB8AC3E}">
        <p14:creationId xmlns:p14="http://schemas.microsoft.com/office/powerpoint/2010/main" val="298095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74" r:id="rId5"/>
    <p:sldLayoutId id="2147483660" r:id="rId6"/>
    <p:sldLayoutId id="2147483682" r:id="rId7"/>
    <p:sldLayoutId id="2147483651" r:id="rId8"/>
    <p:sldLayoutId id="2147483667" r:id="rId9"/>
    <p:sldLayoutId id="2147483683" r:id="rId10"/>
    <p:sldLayoutId id="2147483675" r:id="rId11"/>
    <p:sldLayoutId id="2147483650" r:id="rId12"/>
    <p:sldLayoutId id="2147483676" r:id="rId13"/>
    <p:sldLayoutId id="2147483668" r:id="rId14"/>
    <p:sldLayoutId id="2147483652" r:id="rId15"/>
    <p:sldLayoutId id="2147483677" r:id="rId16"/>
    <p:sldLayoutId id="2147483678" r:id="rId17"/>
    <p:sldLayoutId id="2147483669" r:id="rId18"/>
    <p:sldLayoutId id="2147483653" r:id="rId19"/>
    <p:sldLayoutId id="2147483679" r:id="rId20"/>
    <p:sldLayoutId id="2147483680" r:id="rId21"/>
    <p:sldLayoutId id="2147483664" r:id="rId22"/>
    <p:sldLayoutId id="2147483657" r:id="rId23"/>
    <p:sldLayoutId id="2147483681" r:id="rId24"/>
    <p:sldLayoutId id="2147483655" r:id="rId25"/>
    <p:sldLayoutId id="2147483665" r:id="rId26"/>
    <p:sldLayoutId id="2147483666" r:id="rId27"/>
    <p:sldLayoutId id="2147483658" r:id="rId28"/>
    <p:sldLayoutId id="2147483659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cap="all" spc="300" baseline="0">
          <a:solidFill>
            <a:schemeClr val="accent3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200" b="0" i="0" kern="1200" spc="150" baseline="0">
          <a:solidFill>
            <a:schemeClr val="accent3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150" baseline="0">
          <a:solidFill>
            <a:schemeClr val="accent3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150" baseline="0">
          <a:solidFill>
            <a:schemeClr val="accent3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b="0" i="0" kern="1200" spc="150" baseline="0">
          <a:solidFill>
            <a:schemeClr val="accent3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b="0" i="0" kern="1200" spc="150" baseline="0">
          <a:solidFill>
            <a:schemeClr val="accent3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8" userDrawn="1">
          <p15:clr>
            <a:srgbClr val="F26B43"/>
          </p15:clr>
        </p15:guide>
        <p15:guide id="4" pos="7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thispersondoesnotexist.com/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www.resemble.ai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variational-autoencoders/" TargetMode="External"/><Relationship Id="rId2" Type="http://schemas.openxmlformats.org/officeDocument/2006/relationships/hyperlink" Target="https://towardsdatascience.com/understanding-variational-autoencoders-vaes-f70510919f73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iseodd.github.io/techblog/2016/12/10/variational-autoencoder/" TargetMode="External"/><Relationship Id="rId4" Type="http://schemas.openxmlformats.org/officeDocument/2006/relationships/hyperlink" Target="https://github.com/keras-team/keras/blob/master/examples/variational_autoencoder.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generative-adversarial-networks-gans-cd6e4651a29" TargetMode="External"/><Relationship Id="rId2" Type="http://schemas.openxmlformats.org/officeDocument/2006/relationships/hyperlink" Target="https://machinelearningmastery.com/what-are-generative-adversarial-networks-gan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olab.research.google.com/github/keras-team/keras-io/blob/master/examples/generative/ipynb/dcgan_overriding_train_step.ipynb" TargetMode="External"/><Relationship Id="rId4" Type="http://schemas.openxmlformats.org/officeDocument/2006/relationships/hyperlink" Target="https://towardsdatascience.com/writing-your-first-generative-adversarial-network-with-keras-2d16fd8d488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7BEB67-AAAB-4A3E-9C5D-F41C3DB6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82122-0FDB-44A2-9FB0-81A64BEB8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760" y="1928582"/>
            <a:ext cx="10386480" cy="1722354"/>
          </a:xfrm>
        </p:spPr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AutoEncoders</a:t>
            </a:r>
            <a:br>
              <a:rPr lang="en-US" dirty="0"/>
            </a:br>
            <a:r>
              <a:rPr lang="en-US" sz="3200" dirty="0"/>
              <a:t>and GAN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2930CC3-EEDA-40AE-9281-90B24D88B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11</a:t>
            </a:r>
          </a:p>
          <a:p>
            <a:endParaRPr lang="en-US" dirty="0"/>
          </a:p>
          <a:p>
            <a:r>
              <a:rPr lang="en-US" dirty="0"/>
              <a:t>Ali I Ozdagli</a:t>
            </a:r>
          </a:p>
        </p:txBody>
      </p:sp>
    </p:spTree>
    <p:extLst>
      <p:ext uri="{BB962C8B-B14F-4D97-AF65-F5344CB8AC3E}">
        <p14:creationId xmlns:p14="http://schemas.microsoft.com/office/powerpoint/2010/main" val="761635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DA13B-BCD0-4BB8-8AA3-395073F5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9FA74-8CDA-43AE-A0C5-65EA6226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70" y="433084"/>
            <a:ext cx="9374660" cy="786116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CB6E284-CF09-4BF6-B114-6A5408D5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219200"/>
            <a:ext cx="10953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ae classes plane">
            <a:extLst>
              <a:ext uri="{FF2B5EF4-FFF2-40B4-BE49-F238E27FC236}">
                <a16:creationId xmlns:a16="http://schemas.microsoft.com/office/drawing/2014/main" id="{B55744C0-6BD0-4C83-AEFD-CA4D4E41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466" y="4046838"/>
            <a:ext cx="2561166" cy="255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2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DA13B-BCD0-4BB8-8AA3-395073F5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9FA74-8CDA-43AE-A0C5-65EA6226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70" y="433084"/>
            <a:ext cx="9374660" cy="786116"/>
          </a:xfrm>
        </p:spPr>
        <p:txBody>
          <a:bodyPr/>
          <a:lstStyle/>
          <a:p>
            <a:r>
              <a:rPr lang="en-US" dirty="0"/>
              <a:t>Brief Intro on GAN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A56C70-4689-414E-BB30-F3FE210BE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70" y="1337732"/>
            <a:ext cx="9374660" cy="5240867"/>
          </a:xfrm>
        </p:spPr>
        <p:txBody>
          <a:bodyPr/>
          <a:lstStyle/>
          <a:p>
            <a:r>
              <a:rPr lang="en-US" dirty="0"/>
              <a:t>Approach for training generative models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GAN elements </a:t>
            </a:r>
          </a:p>
          <a:p>
            <a:pPr lvl="1"/>
            <a:r>
              <a:rPr lang="en-US" dirty="0"/>
              <a:t>Generator: Generates new examples</a:t>
            </a:r>
          </a:p>
          <a:p>
            <a:pPr lvl="1"/>
            <a:r>
              <a:rPr lang="en-US" dirty="0"/>
              <a:t>Discriminator: Classifies new examples as real (from domain) vs fake (generated)</a:t>
            </a:r>
          </a:p>
          <a:p>
            <a:endParaRPr lang="en-US" dirty="0"/>
          </a:p>
          <a:p>
            <a:r>
              <a:rPr lang="en-US" dirty="0"/>
              <a:t>It is a two-player game</a:t>
            </a:r>
          </a:p>
          <a:p>
            <a:pPr lvl="1"/>
            <a:r>
              <a:rPr lang="en-US" dirty="0"/>
              <a:t>Generator player tries to generate ‘</a:t>
            </a:r>
            <a:r>
              <a:rPr lang="en-US" dirty="0" err="1"/>
              <a:t>geniune</a:t>
            </a:r>
            <a:r>
              <a:rPr lang="en-US" dirty="0"/>
              <a:t>’ fake examples</a:t>
            </a:r>
          </a:p>
          <a:p>
            <a:pPr lvl="1"/>
            <a:r>
              <a:rPr lang="en-US" dirty="0"/>
              <a:t>Discriminator tries to detect fake examples</a:t>
            </a:r>
          </a:p>
          <a:p>
            <a:pPr lvl="1"/>
            <a:endParaRPr lang="en-US" dirty="0"/>
          </a:p>
          <a:p>
            <a:r>
              <a:rPr lang="en-US" dirty="0"/>
              <a:t>End Goal: Generator that can create real-like examples</a:t>
            </a:r>
          </a:p>
        </p:txBody>
      </p:sp>
    </p:spTree>
    <p:extLst>
      <p:ext uri="{BB962C8B-B14F-4D97-AF65-F5344CB8AC3E}">
        <p14:creationId xmlns:p14="http://schemas.microsoft.com/office/powerpoint/2010/main" val="273938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DA13B-BCD0-4BB8-8AA3-395073F5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9FA74-8CDA-43AE-A0C5-65EA6226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70" y="433084"/>
            <a:ext cx="9374660" cy="78611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FA56C70-4689-414E-BB30-F3FE210BE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7000"/>
            <a:ext cx="5080000" cy="5181599"/>
          </a:xfrm>
        </p:spPr>
        <p:txBody>
          <a:bodyPr/>
          <a:lstStyle/>
          <a:p>
            <a:r>
              <a:rPr lang="en-US" dirty="0"/>
              <a:t>A system that cannot be cheated</a:t>
            </a:r>
          </a:p>
          <a:p>
            <a:endParaRPr lang="en-US" dirty="0"/>
          </a:p>
          <a:p>
            <a:r>
              <a:rPr lang="en-US" dirty="0"/>
              <a:t>A system that can cheat</a:t>
            </a:r>
          </a:p>
          <a:p>
            <a:endParaRPr lang="en-US" dirty="0"/>
          </a:p>
          <a:p>
            <a:r>
              <a:rPr lang="en-US" dirty="0"/>
              <a:t>Adversarial training</a:t>
            </a:r>
          </a:p>
          <a:p>
            <a:pPr lvl="1"/>
            <a:r>
              <a:rPr lang="en-US" dirty="0"/>
              <a:t>Improve generalization against attacks</a:t>
            </a:r>
          </a:p>
          <a:p>
            <a:pPr lvl="1"/>
            <a:endParaRPr lang="en-US" dirty="0"/>
          </a:p>
          <a:p>
            <a:r>
              <a:rPr lang="en-US" dirty="0"/>
              <a:t>Resistance does not work always</a:t>
            </a:r>
          </a:p>
          <a:p>
            <a:endParaRPr lang="en-US" dirty="0"/>
          </a:p>
          <a:p>
            <a:r>
              <a:rPr lang="en-US" dirty="0"/>
              <a:t>Domain-specific </a:t>
            </a:r>
          </a:p>
        </p:txBody>
      </p:sp>
      <p:pic>
        <p:nvPicPr>
          <p:cNvPr id="6146" name="Picture 2" descr="Example of the Generative Adversarial Network Model Architecture">
            <a:extLst>
              <a:ext uri="{FF2B5EF4-FFF2-40B4-BE49-F238E27FC236}">
                <a16:creationId xmlns:a16="http://schemas.microsoft.com/office/drawing/2014/main" id="{4F61D72B-9DF3-4D3B-8778-E57A6D56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70" y="1519237"/>
            <a:ext cx="423862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20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DA13B-BCD0-4BB8-8AA3-395073F5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9FA74-8CDA-43AE-A0C5-65EA6226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70" y="433084"/>
            <a:ext cx="9374660" cy="786116"/>
          </a:xfrm>
        </p:spPr>
        <p:txBody>
          <a:bodyPr/>
          <a:lstStyle/>
          <a:p>
            <a:r>
              <a:rPr lang="en-US" dirty="0"/>
              <a:t>This Person Does not exist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F09726-726C-4C0F-8CB6-33842A59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1" y="1312332"/>
            <a:ext cx="4665133" cy="466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4984D-68E8-421F-81E6-0598F0992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76" y="1312332"/>
            <a:ext cx="4679428" cy="46651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65D61B-ED67-4D0B-A2BA-45E22EE93C83}"/>
              </a:ext>
            </a:extLst>
          </p:cNvPr>
          <p:cNvSpPr/>
          <p:nvPr/>
        </p:nvSpPr>
        <p:spPr>
          <a:xfrm>
            <a:off x="3996294" y="6169580"/>
            <a:ext cx="3640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https://thispersondoesnotexist.com/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F269DF-1CA5-4CE4-BFE0-B3A96CC16DF6}"/>
              </a:ext>
            </a:extLst>
          </p:cNvPr>
          <p:cNvSpPr/>
          <p:nvPr/>
        </p:nvSpPr>
        <p:spPr>
          <a:xfrm>
            <a:off x="3344333" y="2548467"/>
            <a:ext cx="4919134" cy="1456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 they look genuine to ‘human’,</a:t>
            </a:r>
          </a:p>
          <a:p>
            <a:pPr algn="ctr"/>
            <a:r>
              <a:rPr lang="en-US" dirty="0"/>
              <a:t>Their discriminator may classify detect as fake</a:t>
            </a:r>
          </a:p>
        </p:txBody>
      </p:sp>
    </p:spTree>
    <p:extLst>
      <p:ext uri="{BB962C8B-B14F-4D97-AF65-F5344CB8AC3E}">
        <p14:creationId xmlns:p14="http://schemas.microsoft.com/office/powerpoint/2010/main" val="319840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3A5BAD-3301-4C10-975E-1FECCAE2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167C9-AE46-4DC6-9213-7A54EA7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Issues - Fakes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2F493-9061-4D2B-B74A-432B4989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DeepFake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Voice cloning</a:t>
            </a:r>
          </a:p>
          <a:p>
            <a:pPr lvl="1"/>
            <a:r>
              <a:rPr lang="en-US" dirty="0">
                <a:hlinkClick r:id="rId2"/>
              </a:rPr>
              <a:t>https://www.resemble.ai/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3B0B302-5CBD-42C3-8BBA-2B99D9D84C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033" y="2446259"/>
            <a:ext cx="2667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7225A0-6F37-47B1-9E63-25A368282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514" y="2445749"/>
            <a:ext cx="3316952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0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BF0A0B-8FBA-41B6-85E4-E26CD388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EDE28-B6B7-44DC-9AD8-E826E26E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0D5E-52A2-4FF7-9923-8AE5D9139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02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5353C-DB04-41A9-9179-AD6A4757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81C17-1183-44D4-8493-251AD647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I USED FOR Generating VAE Slides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0B0D7-849E-4CC0-8AC8-0026632F5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963" y="2000012"/>
            <a:ext cx="10386480" cy="4620922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/>
              <a:t>General</a:t>
            </a:r>
          </a:p>
          <a:p>
            <a:r>
              <a:rPr lang="en-US" sz="1700" dirty="0" err="1"/>
              <a:t>Kingma</a:t>
            </a:r>
            <a:r>
              <a:rPr lang="en-US" sz="1700" dirty="0"/>
              <a:t>, </a:t>
            </a:r>
            <a:r>
              <a:rPr lang="en-US" sz="1700" dirty="0" err="1"/>
              <a:t>Diederik</a:t>
            </a:r>
            <a:r>
              <a:rPr lang="en-US" sz="1700" dirty="0"/>
              <a:t> P., and Max Welling. "Auto-encoding variational </a:t>
            </a:r>
            <a:r>
              <a:rPr lang="en-US" sz="1700" dirty="0" err="1"/>
              <a:t>bayes</a:t>
            </a:r>
            <a:r>
              <a:rPr lang="en-US" sz="1700" dirty="0"/>
              <a:t>." </a:t>
            </a:r>
            <a:r>
              <a:rPr lang="en-US" sz="1700" i="1" dirty="0" err="1"/>
              <a:t>arXiv</a:t>
            </a:r>
            <a:r>
              <a:rPr lang="en-US" sz="1700" i="1" dirty="0"/>
              <a:t> preprint arXiv:1312.6114</a:t>
            </a:r>
            <a:r>
              <a:rPr lang="en-US" sz="1700" dirty="0"/>
              <a:t> (2013)</a:t>
            </a:r>
          </a:p>
          <a:p>
            <a:r>
              <a:rPr lang="en-US" sz="1700" dirty="0" err="1"/>
              <a:t>Doersch</a:t>
            </a:r>
            <a:r>
              <a:rPr lang="en-US" sz="1700" dirty="0"/>
              <a:t>, Carl. "Tutorial on variational autoencoders." </a:t>
            </a:r>
            <a:r>
              <a:rPr lang="en-US" sz="1700" i="1" dirty="0" err="1"/>
              <a:t>arXiv</a:t>
            </a:r>
            <a:r>
              <a:rPr lang="en-US" sz="1700" i="1" dirty="0"/>
              <a:t> preprint arXiv:1606.05908</a:t>
            </a:r>
            <a:r>
              <a:rPr lang="en-US" sz="1700" dirty="0"/>
              <a:t> (2016)</a:t>
            </a:r>
          </a:p>
          <a:p>
            <a:pPr marL="0" indent="0">
              <a:buNone/>
            </a:pPr>
            <a:r>
              <a:rPr lang="en-US" sz="1700" dirty="0"/>
              <a:t>Basics</a:t>
            </a:r>
          </a:p>
          <a:p>
            <a:r>
              <a:rPr lang="en-US" sz="1700" dirty="0">
                <a:hlinkClick r:id="rId2"/>
              </a:rPr>
              <a:t>https://towardsdatascience.com/understanding-variational-autoencoders-vaes-f70510919f73</a:t>
            </a:r>
            <a:endParaRPr lang="en-US" sz="1700" dirty="0"/>
          </a:p>
          <a:p>
            <a:r>
              <a:rPr lang="en-US" sz="1700" dirty="0">
                <a:hlinkClick r:id="rId3"/>
              </a:rPr>
              <a:t>https://www.jeremyjordan.me/variational-autoencoders/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VAE demo</a:t>
            </a:r>
          </a:p>
          <a:p>
            <a:r>
              <a:rPr lang="en-US" sz="1800" dirty="0">
                <a:hlinkClick r:id="rId4"/>
              </a:rPr>
              <a:t>https://github.com/keras-team/keras/blob/master/examples/variational_autoencoder.py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https://wiseodd.github.io/techblog/2016/12/10/variational-autoencoder/</a:t>
            </a:r>
            <a:endParaRPr lang="en-US" sz="1700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376679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5353C-DB04-41A9-9179-AD6A4757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81C17-1183-44D4-8493-251AD647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I USED FOR </a:t>
            </a:r>
            <a:br>
              <a:rPr lang="en-US" dirty="0"/>
            </a:br>
            <a:r>
              <a:rPr lang="en-US" dirty="0"/>
              <a:t>GAN Slides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0B0D7-849E-4CC0-8AC8-0026632F5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General</a:t>
            </a:r>
          </a:p>
          <a:p>
            <a:r>
              <a:rPr lang="en-US" sz="2000" dirty="0">
                <a:hlinkClick r:id="rId2"/>
              </a:rPr>
              <a:t>https://machinelearningmastery.com/what-are-generative-adversarial-networks-gans/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https://towardsdatascience.com/understanding-generative-adversarial-networks-gans-cd6e4651a29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Some code pieces</a:t>
            </a:r>
          </a:p>
          <a:p>
            <a:r>
              <a:rPr lang="en-US" sz="2000" dirty="0">
                <a:hlinkClick r:id="rId4"/>
              </a:rPr>
              <a:t>https://towardsdatascience.com/writing-your-first-generative-adversarial-network-with-keras-2d16fd8d4889</a:t>
            </a:r>
            <a:endParaRPr lang="en-US" sz="2000" dirty="0">
              <a:hlinkClick r:id="rId5"/>
            </a:endParaRPr>
          </a:p>
          <a:p>
            <a:r>
              <a:rPr lang="en-US" sz="2000" dirty="0">
                <a:hlinkClick r:id="rId5"/>
              </a:rPr>
              <a:t>https://colab.research.google.com/github/keras-team/keras-io/blob/master/examples/generative/ipynb/dcgan_overriding_train_step.ipynb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191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DA3A4-5AC9-4CC5-A757-EE71D33D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D3A4E-D7A5-4FFE-9370-4F9D2D1D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34FCC-AAE3-404E-8C72-551F02CA7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</a:t>
            </a:r>
            <a:r>
              <a:rPr lang="en-US" dirty="0" err="1"/>
              <a:t>AutoEncoders</a:t>
            </a:r>
            <a:endParaRPr lang="en-US" dirty="0"/>
          </a:p>
          <a:p>
            <a:pPr lvl="1"/>
            <a:r>
              <a:rPr lang="en-US" dirty="0"/>
              <a:t>Basics</a:t>
            </a:r>
          </a:p>
          <a:p>
            <a:pPr lvl="1"/>
            <a:r>
              <a:rPr lang="en-US" dirty="0"/>
              <a:t>Hands-on Example</a:t>
            </a:r>
          </a:p>
          <a:p>
            <a:r>
              <a:rPr lang="en-US" dirty="0"/>
              <a:t>GAN: A brief intro</a:t>
            </a:r>
          </a:p>
        </p:txBody>
      </p:sp>
    </p:spTree>
    <p:extLst>
      <p:ext uri="{BB962C8B-B14F-4D97-AF65-F5344CB8AC3E}">
        <p14:creationId xmlns:p14="http://schemas.microsoft.com/office/powerpoint/2010/main" val="388412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DA3A4-5AC9-4CC5-A757-EE71D33D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D3A4E-D7A5-4FFE-9370-4F9D2D1D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34FCC-AAE3-404E-8C72-551F02CA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70" y="4021667"/>
            <a:ext cx="9374660" cy="2238455"/>
          </a:xfrm>
        </p:spPr>
        <p:txBody>
          <a:bodyPr/>
          <a:lstStyle/>
          <a:p>
            <a:r>
              <a:rPr lang="en-US" dirty="0"/>
              <a:t>AE is efficient for extracting latent space representation.</a:t>
            </a:r>
          </a:p>
          <a:p>
            <a:r>
              <a:rPr lang="en-US" dirty="0"/>
              <a:t>Latent features are a set of weights in neurons.</a:t>
            </a:r>
          </a:p>
          <a:p>
            <a:pPr lvl="1"/>
            <a:r>
              <a:rPr lang="en-US" dirty="0"/>
              <a:t>Mathematically meaningless</a:t>
            </a:r>
          </a:p>
          <a:p>
            <a:pPr lvl="1"/>
            <a:endParaRPr lang="en-US" dirty="0"/>
          </a:p>
          <a:p>
            <a:r>
              <a:rPr lang="en-US" dirty="0"/>
              <a:t>Remember, we want to use AE for Data Generation, too.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DF11113-86DD-499F-B420-A6BF61A92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978" y="1305523"/>
            <a:ext cx="7898043" cy="236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BC6F4-A54C-4699-8348-1695D922B68E}"/>
              </a:ext>
            </a:extLst>
          </p:cNvPr>
          <p:cNvSpPr txBox="1"/>
          <p:nvPr/>
        </p:nvSpPr>
        <p:spPr>
          <a:xfrm>
            <a:off x="5427134" y="2489201"/>
            <a:ext cx="79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spc="150" baseline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9D599-3480-4ADC-BD48-9667219F4B6C}"/>
              </a:ext>
            </a:extLst>
          </p:cNvPr>
          <p:cNvSpPr txBox="1"/>
          <p:nvPr/>
        </p:nvSpPr>
        <p:spPr>
          <a:xfrm>
            <a:off x="5037666" y="2236302"/>
            <a:ext cx="79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spc="150" baseline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C1C92D-8E18-46DE-A23F-441C4F3ABAA7}"/>
              </a:ext>
            </a:extLst>
          </p:cNvPr>
          <p:cNvSpPr txBox="1"/>
          <p:nvPr/>
        </p:nvSpPr>
        <p:spPr>
          <a:xfrm>
            <a:off x="5833533" y="2219090"/>
            <a:ext cx="79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spc="150" baseline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45DD3-951F-4064-A855-9F9882014178}"/>
              </a:ext>
            </a:extLst>
          </p:cNvPr>
          <p:cNvSpPr txBox="1"/>
          <p:nvPr/>
        </p:nvSpPr>
        <p:spPr>
          <a:xfrm>
            <a:off x="5029200" y="2662202"/>
            <a:ext cx="79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spc="150" baseline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E914A-4844-4286-9750-9A10C158B81E}"/>
              </a:ext>
            </a:extLst>
          </p:cNvPr>
          <p:cNvSpPr txBox="1"/>
          <p:nvPr/>
        </p:nvSpPr>
        <p:spPr>
          <a:xfrm>
            <a:off x="5841999" y="2703084"/>
            <a:ext cx="79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spc="150" baseline="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482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23479B-31F9-4879-A737-F23A33DB0CC0}"/>
              </a:ext>
            </a:extLst>
          </p:cNvPr>
          <p:cNvSpPr/>
          <p:nvPr/>
        </p:nvSpPr>
        <p:spPr>
          <a:xfrm>
            <a:off x="0" y="1270472"/>
            <a:ext cx="5456983" cy="2410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DA3A4-5AC9-4CC5-A757-EE71D33D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D3A4E-D7A5-4FFE-9370-4F9D2D1D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70" y="433084"/>
            <a:ext cx="9374660" cy="726881"/>
          </a:xfrm>
        </p:spPr>
        <p:txBody>
          <a:bodyPr/>
          <a:lstStyle/>
          <a:p>
            <a:r>
              <a:rPr lang="en-US" dirty="0"/>
              <a:t>More Versality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34FCC-AAE3-404E-8C72-551F02CA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70" y="3539066"/>
            <a:ext cx="9374660" cy="3048001"/>
          </a:xfrm>
        </p:spPr>
        <p:txBody>
          <a:bodyPr/>
          <a:lstStyle/>
          <a:p>
            <a:r>
              <a:rPr lang="en-US" dirty="0"/>
              <a:t>AE</a:t>
            </a:r>
          </a:p>
          <a:p>
            <a:pPr lvl="1"/>
            <a:r>
              <a:rPr lang="en-US" dirty="0"/>
              <a:t>Latent features are weights</a:t>
            </a:r>
          </a:p>
          <a:p>
            <a:r>
              <a:rPr lang="en-US" dirty="0"/>
              <a:t>VAE</a:t>
            </a:r>
          </a:p>
          <a:p>
            <a:pPr lvl="1"/>
            <a:r>
              <a:rPr lang="en-US" dirty="0"/>
              <a:t>Input is encoded as distribution over latent features</a:t>
            </a:r>
          </a:p>
          <a:p>
            <a:pPr lvl="1"/>
            <a:r>
              <a:rPr lang="en-US" dirty="0"/>
              <a:t>Output is decoded from the encoded distribution</a:t>
            </a:r>
          </a:p>
          <a:p>
            <a:pPr lvl="1"/>
            <a:r>
              <a:rPr lang="en-US" dirty="0"/>
              <a:t>Less overfitting and more generalization</a:t>
            </a:r>
          </a:p>
          <a:p>
            <a:pPr lvl="1"/>
            <a:r>
              <a:rPr lang="en-US" dirty="0"/>
              <a:t>Enables true generative process (leading to GAN)</a:t>
            </a:r>
          </a:p>
          <a:p>
            <a:pPr lvl="1"/>
            <a:endParaRPr lang="en-US" dirty="0"/>
          </a:p>
        </p:txBody>
      </p:sp>
      <p:pic>
        <p:nvPicPr>
          <p:cNvPr id="2050" name="Picture 2" descr="Screen-Shot-2018-03-16-at-10.24.11-PM">
            <a:extLst>
              <a:ext uri="{FF2B5EF4-FFF2-40B4-BE49-F238E27FC236}">
                <a16:creationId xmlns:a16="http://schemas.microsoft.com/office/drawing/2014/main" id="{499D9DC6-4E8D-442C-BE37-A64235660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2" b="12998"/>
          <a:stretch/>
        </p:blipFill>
        <p:spPr bwMode="auto">
          <a:xfrm>
            <a:off x="0" y="1580708"/>
            <a:ext cx="5830124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reen-Shot-2018-06-20-at-2.47.56-PM">
            <a:extLst>
              <a:ext uri="{FF2B5EF4-FFF2-40B4-BE49-F238E27FC236}">
                <a16:creationId xmlns:a16="http://schemas.microsoft.com/office/drawing/2014/main" id="{8DF60BB1-ACCA-45FF-8D83-DD2AD6DE4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7" b="11664"/>
          <a:stretch/>
        </p:blipFill>
        <p:spPr bwMode="auto">
          <a:xfrm>
            <a:off x="5456983" y="1270472"/>
            <a:ext cx="6735017" cy="241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DACC42-88BC-487D-BC81-0A3C073F71AE}"/>
              </a:ext>
            </a:extLst>
          </p:cNvPr>
          <p:cNvCxnSpPr/>
          <p:nvPr/>
        </p:nvCxnSpPr>
        <p:spPr>
          <a:xfrm>
            <a:off x="5600700" y="1447800"/>
            <a:ext cx="0" cy="2091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D71149-0AD9-4F8A-99F7-B077416ABA68}"/>
              </a:ext>
            </a:extLst>
          </p:cNvPr>
          <p:cNvGrpSpPr/>
          <p:nvPr/>
        </p:nvGrpSpPr>
        <p:grpSpPr>
          <a:xfrm>
            <a:off x="930493" y="1135624"/>
            <a:ext cx="9742852" cy="5341346"/>
            <a:chOff x="2500633" y="1019175"/>
            <a:chExt cx="8791255" cy="481965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7BD2556-5904-4696-ABFC-5D8AD96C20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2"/>
            <a:stretch/>
          </p:blipFill>
          <p:spPr bwMode="auto">
            <a:xfrm>
              <a:off x="2500633" y="1019175"/>
              <a:ext cx="8791255" cy="48196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22684F1-ED08-4275-931E-EBAF8B2C95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95" t="51433" r="2819" b="24807"/>
            <a:stretch/>
          </p:blipFill>
          <p:spPr bwMode="auto">
            <a:xfrm>
              <a:off x="9886132" y="3481917"/>
              <a:ext cx="1100119" cy="1145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051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DA3A4-5AC9-4CC5-A757-EE71D33D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D3A4E-D7A5-4FFE-9370-4F9D2D1D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70" y="433084"/>
            <a:ext cx="9374660" cy="726881"/>
          </a:xfrm>
        </p:spPr>
        <p:txBody>
          <a:bodyPr/>
          <a:lstStyle/>
          <a:p>
            <a:r>
              <a:rPr lang="en-US" dirty="0"/>
              <a:t>More on Comparison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34FCC-AAE3-404E-8C72-551F02CA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70" y="3539066"/>
            <a:ext cx="9374660" cy="3048001"/>
          </a:xfrm>
        </p:spPr>
        <p:txBody>
          <a:bodyPr/>
          <a:lstStyle/>
          <a:p>
            <a:r>
              <a:rPr lang="en-US" dirty="0"/>
              <a:t>AE</a:t>
            </a:r>
          </a:p>
          <a:p>
            <a:pPr lvl="1"/>
            <a:r>
              <a:rPr lang="en-US" dirty="0"/>
              <a:t>Latent features are weights</a:t>
            </a:r>
          </a:p>
          <a:p>
            <a:r>
              <a:rPr lang="en-US" dirty="0"/>
              <a:t>VAE</a:t>
            </a:r>
          </a:p>
          <a:p>
            <a:pPr lvl="1"/>
            <a:r>
              <a:rPr lang="en-US" dirty="0"/>
              <a:t>Input is encoded as distribution over latent features</a:t>
            </a:r>
          </a:p>
          <a:p>
            <a:pPr lvl="1"/>
            <a:r>
              <a:rPr lang="en-US" dirty="0"/>
              <a:t>Output is decoded from the encoded distribution</a:t>
            </a:r>
          </a:p>
          <a:p>
            <a:pPr lvl="1"/>
            <a:r>
              <a:rPr lang="en-US" dirty="0"/>
              <a:t>Less overfitting and more generalization</a:t>
            </a:r>
          </a:p>
          <a:p>
            <a:pPr lvl="1"/>
            <a:r>
              <a:rPr lang="en-US" dirty="0"/>
              <a:t>Enables true generative process (leading to GAN)</a:t>
            </a:r>
          </a:p>
          <a:p>
            <a:pPr lvl="1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739A18-8F97-4A62-A571-507DD0CF6723}"/>
              </a:ext>
            </a:extLst>
          </p:cNvPr>
          <p:cNvGrpSpPr/>
          <p:nvPr/>
        </p:nvGrpSpPr>
        <p:grpSpPr>
          <a:xfrm>
            <a:off x="1908203" y="804045"/>
            <a:ext cx="7769049" cy="2709622"/>
            <a:chOff x="1408670" y="888712"/>
            <a:chExt cx="7306459" cy="2548284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F65BB34-C5FF-4AD2-8985-D0E39395BF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0" b="47694"/>
            <a:stretch/>
          </p:blipFill>
          <p:spPr bwMode="auto">
            <a:xfrm>
              <a:off x="1408670" y="888712"/>
              <a:ext cx="7007197" cy="1642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8184EA3-913A-4EF2-AB1D-55A5CA221B35}"/>
                </a:ext>
              </a:extLst>
            </p:cNvPr>
            <p:cNvGrpSpPr/>
            <p:nvPr/>
          </p:nvGrpSpPr>
          <p:grpSpPr>
            <a:xfrm>
              <a:off x="1408670" y="2537325"/>
              <a:ext cx="7306459" cy="899671"/>
              <a:chOff x="1408670" y="2537325"/>
              <a:chExt cx="7306459" cy="899671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5FD57ACF-22B3-464E-94A4-C57AD866AD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655" r="50000" b="11700"/>
              <a:stretch/>
            </p:blipFill>
            <p:spPr bwMode="auto">
              <a:xfrm>
                <a:off x="1408670" y="2537325"/>
                <a:ext cx="4753897" cy="89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F9A96461-9E41-40C9-BD86-84EF1D10E8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400" t="59655" b="11700"/>
              <a:stretch/>
            </p:blipFill>
            <p:spPr bwMode="auto">
              <a:xfrm>
                <a:off x="6281099" y="2537325"/>
                <a:ext cx="2434030" cy="899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94023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DA3A4-5AC9-4CC5-A757-EE71D33D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D3A4E-D7A5-4FFE-9370-4F9D2D1D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70" y="433084"/>
            <a:ext cx="9374660" cy="726881"/>
          </a:xfrm>
        </p:spPr>
        <p:txBody>
          <a:bodyPr/>
          <a:lstStyle/>
          <a:p>
            <a:r>
              <a:rPr lang="en-US" dirty="0"/>
              <a:t>Last Step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CB1D86-62B2-4DBD-B3E1-F902D5953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33" y="1259856"/>
            <a:ext cx="5712355" cy="256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CA4229-6BE5-4611-9857-85F1B505BD03}"/>
              </a:ext>
            </a:extLst>
          </p:cNvPr>
          <p:cNvSpPr txBox="1">
            <a:spLocks/>
          </p:cNvSpPr>
          <p:nvPr/>
        </p:nvSpPr>
        <p:spPr>
          <a:xfrm>
            <a:off x="1408670" y="3928231"/>
            <a:ext cx="9374660" cy="265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15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AE</a:t>
            </a:r>
          </a:p>
          <a:p>
            <a:pPr lvl="1"/>
            <a:r>
              <a:rPr lang="en-US"/>
              <a:t>Latent features are weights</a:t>
            </a:r>
          </a:p>
          <a:p>
            <a:r>
              <a:rPr lang="en-US"/>
              <a:t>VAE</a:t>
            </a:r>
          </a:p>
          <a:p>
            <a:pPr lvl="1"/>
            <a:r>
              <a:rPr lang="en-US"/>
              <a:t>Input is encoded as distribution over latent features</a:t>
            </a:r>
          </a:p>
          <a:p>
            <a:pPr lvl="1"/>
            <a:r>
              <a:rPr lang="en-US"/>
              <a:t>Output is decoded from the encoded distribution</a:t>
            </a:r>
          </a:p>
          <a:p>
            <a:pPr lvl="1"/>
            <a:r>
              <a:rPr lang="en-US"/>
              <a:t>Less overfitting and more generalization</a:t>
            </a:r>
          </a:p>
          <a:p>
            <a:pPr lvl="1"/>
            <a:r>
              <a:rPr lang="en-US"/>
              <a:t>Enables true generative process (leading to GAN)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4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DA3A4-5AC9-4CC5-A757-EE71D33D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D3A4E-D7A5-4FFE-9370-4F9D2D1D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433084"/>
            <a:ext cx="11108266" cy="726881"/>
          </a:xfrm>
        </p:spPr>
        <p:txBody>
          <a:bodyPr/>
          <a:lstStyle/>
          <a:p>
            <a:r>
              <a:rPr lang="en-US" dirty="0"/>
              <a:t>How do we train for Sampling?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3977A1-E79A-4E08-AAA5-BC4342306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9"/>
          <a:stretch/>
        </p:blipFill>
        <p:spPr bwMode="auto">
          <a:xfrm>
            <a:off x="4143375" y="1209207"/>
            <a:ext cx="2995613" cy="256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5C747-52E2-49C2-B60C-DF9D2FE5CEAF}"/>
                  </a:ext>
                </a:extLst>
              </p:cNvPr>
              <p:cNvSpPr txBox="1"/>
              <p:nvPr/>
            </p:nvSpPr>
            <p:spPr>
              <a:xfrm>
                <a:off x="1218638" y="3942737"/>
                <a:ext cx="9975351" cy="24929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pc="15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True</m:t>
                    </m:r>
                    <m:r>
                      <m:rPr>
                        <m:nor/>
                      </m:rPr>
                      <a:rPr lang="en-US" b="0" i="0" spc="15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pc="15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Latent</m:t>
                    </m:r>
                    <m:r>
                      <m:rPr>
                        <m:nor/>
                      </m:rPr>
                      <a:rPr lang="en-US" b="0" i="0" spc="15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pc="150" dirty="0" smtClean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Distribution</m:t>
                    </m:r>
                    <m:r>
                      <a:rPr lang="en-US" b="0" i="1" spc="15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⇒</m:t>
                    </m:r>
                    <m:r>
                      <a:rPr lang="en-US" b="0" i="1" spc="15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𝑝</m:t>
                    </m:r>
                    <m:r>
                      <a:rPr lang="en-US" b="0" i="1" spc="15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b="0" i="1" spc="15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𝑧</m:t>
                    </m:r>
                    <m:r>
                      <a:rPr lang="en-US" b="0" i="1" spc="15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|</m:t>
                    </m:r>
                    <m:r>
                      <a:rPr lang="en-US" b="0" i="1" spc="15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b="0" i="1" spc="150" baseline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US" b="0" i="0" spc="150" baseline="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</m:oMath>
                </a14:m>
                <a:r>
                  <a:rPr lang="en-US" b="0" i="0" spc="150" baseline="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input and </a:t>
                </a:r>
                <a14:m>
                  <m:oMath xmlns:m="http://schemas.openxmlformats.org/officeDocument/2006/math"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𝑧</m:t>
                    </m:r>
                  </m:oMath>
                </a14:m>
                <a:r>
                  <a:rPr lang="en-US" b="0" i="0" spc="150" baseline="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hidden variable</a:t>
                </a:r>
              </a:p>
              <a:p>
                <a:endParaRPr lang="en-US" spc="1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b="0" i="0" spc="150" baseline="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Approximate </a:t>
                </a:r>
                <a14:m>
                  <m:oMath xmlns:m="http://schemas.openxmlformats.org/officeDocument/2006/math"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𝑝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𝑧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|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 </m:t>
                    </m:r>
                  </m:oMath>
                </a14:m>
                <a:r>
                  <a:rPr lang="en-US" b="0" i="0" spc="150" baseline="0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by another distribution</a:t>
                </a:r>
                <a:r>
                  <a:rPr lang="en-US" spc="150" dirty="0"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⇒</m:t>
                    </m:r>
                    <m:r>
                      <a:rPr lang="en-US" b="0" i="1" spc="15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𝑞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𝑧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|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US" spc="1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endParaRPr lang="en-US" spc="1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pc="1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Task: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pc="1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Minimize reconstruction error (MSE or Binary Cross-entropy)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pc="1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Minimize the distribution between </a:t>
                </a:r>
                <a14:m>
                  <m:oMath xmlns:m="http://schemas.openxmlformats.org/officeDocument/2006/math"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𝑝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𝑧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|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US" spc="1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pc="15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𝑞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𝑧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|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i="1" spc="15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US" spc="1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(a divergence criteria)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pc="1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lang="en-US" spc="1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 sum up, </a:t>
                </a:r>
                <a:r>
                  <a:rPr lang="en-US" u="sng" spc="15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minimize Loss function = Reconstruction Error + Divergence Error</a:t>
                </a:r>
                <a:endParaRPr lang="en-US" b="0" i="0" u="sng" spc="150" baseline="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35C747-52E2-49C2-B60C-DF9D2FE5C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638" y="3942737"/>
                <a:ext cx="9975351" cy="2492990"/>
              </a:xfrm>
              <a:prstGeom prst="rect">
                <a:avLst/>
              </a:prstGeom>
              <a:blipFill>
                <a:blip r:embed="rId4"/>
                <a:stretch>
                  <a:fillRect l="-1467" t="-3178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4FBA0D9-945E-4CAB-8F82-CF722EE605D6}"/>
              </a:ext>
            </a:extLst>
          </p:cNvPr>
          <p:cNvGrpSpPr/>
          <p:nvPr/>
        </p:nvGrpSpPr>
        <p:grpSpPr>
          <a:xfrm>
            <a:off x="152402" y="1719780"/>
            <a:ext cx="3630082" cy="1548841"/>
            <a:chOff x="7715251" y="2228850"/>
            <a:chExt cx="3934883" cy="154884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BA9899-73FA-457D-BA78-A2F7ACF6DD23}"/>
                </a:ext>
              </a:extLst>
            </p:cNvPr>
            <p:cNvSpPr/>
            <p:nvPr/>
          </p:nvSpPr>
          <p:spPr>
            <a:xfrm>
              <a:off x="8470121" y="2545931"/>
              <a:ext cx="251863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posterior distribution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is 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intractable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644CBC-1141-48CF-A770-BA5B96A6BDA4}"/>
                </a:ext>
              </a:extLst>
            </p:cNvPr>
            <p:cNvSpPr/>
            <p:nvPr/>
          </p:nvSpPr>
          <p:spPr>
            <a:xfrm>
              <a:off x="7715250" y="2228850"/>
              <a:ext cx="3934883" cy="15488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2403E52C-3A56-4A8C-A9DD-1A6D42829779}"/>
              </a:ext>
            </a:extLst>
          </p:cNvPr>
          <p:cNvSpPr/>
          <p:nvPr/>
        </p:nvSpPr>
        <p:spPr>
          <a:xfrm>
            <a:off x="4366684" y="3792464"/>
            <a:ext cx="876300" cy="545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533245-0E94-49C0-88AA-E0AC54F01201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2509308" y="3090768"/>
            <a:ext cx="1985707" cy="78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9F00AB-7967-45B4-9FC6-3ACED21E4726}"/>
              </a:ext>
            </a:extLst>
          </p:cNvPr>
          <p:cNvGrpSpPr/>
          <p:nvPr/>
        </p:nvGrpSpPr>
        <p:grpSpPr>
          <a:xfrm>
            <a:off x="7867651" y="1750370"/>
            <a:ext cx="3630082" cy="1548841"/>
            <a:chOff x="7715250" y="2228850"/>
            <a:chExt cx="3934883" cy="154884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85C818-9359-4DF9-8FDD-7BAADADE0D09}"/>
                </a:ext>
              </a:extLst>
            </p:cNvPr>
            <p:cNvSpPr/>
            <p:nvPr/>
          </p:nvSpPr>
          <p:spPr>
            <a:xfrm>
              <a:off x="8508563" y="2679262"/>
              <a:ext cx="244175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Variational Inference</a:t>
              </a:r>
            </a:p>
            <a:p>
              <a:pPr algn="ctr"/>
              <a:r>
                <a:rPr lang="en-US" sz="14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Hence the name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42532A-252C-426F-ABB2-E7F8B29FEE5A}"/>
                </a:ext>
              </a:extLst>
            </p:cNvPr>
            <p:cNvSpPr/>
            <p:nvPr/>
          </p:nvSpPr>
          <p:spPr>
            <a:xfrm>
              <a:off x="7715250" y="2228850"/>
              <a:ext cx="3934883" cy="154884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B1A3208-0568-44FB-B243-AAA261010CEA}"/>
              </a:ext>
            </a:extLst>
          </p:cNvPr>
          <p:cNvSpPr/>
          <p:nvPr/>
        </p:nvSpPr>
        <p:spPr>
          <a:xfrm>
            <a:off x="6619875" y="4371975"/>
            <a:ext cx="876300" cy="545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E4BA80-22C3-481D-AD6A-8421AD9918B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7058025" y="3019656"/>
            <a:ext cx="2441575" cy="1352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54AF33F-B1CC-4CED-A5BD-C2D9CC8F3C05}"/>
              </a:ext>
            </a:extLst>
          </p:cNvPr>
          <p:cNvSpPr/>
          <p:nvPr/>
        </p:nvSpPr>
        <p:spPr>
          <a:xfrm>
            <a:off x="8671502" y="3704340"/>
            <a:ext cx="3252258" cy="137441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Most used divergence criteria: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Kullback-Leibler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FB98410-20E3-414D-8043-6842C27137C2}"/>
              </a:ext>
            </a:extLst>
          </p:cNvPr>
          <p:cNvSpPr/>
          <p:nvPr/>
        </p:nvSpPr>
        <p:spPr>
          <a:xfrm>
            <a:off x="8573576" y="5464312"/>
            <a:ext cx="2278553" cy="5450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D966F0-8A12-4E2C-9882-140ED31C9A17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9712853" y="4917018"/>
            <a:ext cx="294747" cy="54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67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DA13B-BCD0-4BB8-8AA3-395073F5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9FA74-8CDA-43AE-A0C5-65EA6226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HAND-ON PART</a:t>
            </a:r>
            <a:br>
              <a:rPr lang="en-US" dirty="0"/>
            </a:br>
            <a:r>
              <a:rPr lang="en-US" dirty="0"/>
              <a:t>AE Example</a:t>
            </a:r>
          </a:p>
        </p:txBody>
      </p:sp>
      <p:pic>
        <p:nvPicPr>
          <p:cNvPr id="11266" name="Picture 2" descr="Autoencoder: schema">
            <a:extLst>
              <a:ext uri="{FF2B5EF4-FFF2-40B4-BE49-F238E27FC236}">
                <a16:creationId xmlns:a16="http://schemas.microsoft.com/office/drawing/2014/main" id="{CAFEE813-86A5-406D-AB7A-B329CE938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879" y="2441587"/>
            <a:ext cx="8716241" cy="2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F0DE1B-52B5-4D5F-92A8-388913565271}"/>
              </a:ext>
            </a:extLst>
          </p:cNvPr>
          <p:cNvSpPr txBox="1"/>
          <p:nvPr/>
        </p:nvSpPr>
        <p:spPr>
          <a:xfrm>
            <a:off x="1180214" y="5180977"/>
            <a:ext cx="2519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spc="150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</a:t>
            </a:r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Dimension</a:t>
            </a:r>
            <a:endParaRPr lang="en-US" sz="1600" b="0" i="0" spc="150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600" b="0" i="0" spc="150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784</a:t>
            </a:r>
          </a:p>
          <a:p>
            <a:pPr algn="ctr"/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(flattened)</a:t>
            </a:r>
            <a:endParaRPr lang="en-US" sz="1600" b="0" i="0" spc="150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69ED3-F445-4996-96D7-580302537A9C}"/>
              </a:ext>
            </a:extLst>
          </p:cNvPr>
          <p:cNvSpPr txBox="1"/>
          <p:nvPr/>
        </p:nvSpPr>
        <p:spPr>
          <a:xfrm>
            <a:off x="8244862" y="5180976"/>
            <a:ext cx="2642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Recons. Dimension</a:t>
            </a:r>
          </a:p>
          <a:p>
            <a:pPr algn="ctr"/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784</a:t>
            </a:r>
          </a:p>
          <a:p>
            <a:pPr algn="ctr"/>
            <a:r>
              <a:rPr lang="en-US" sz="1600" spc="1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(flattened)</a:t>
            </a:r>
          </a:p>
        </p:txBody>
      </p:sp>
    </p:spTree>
    <p:extLst>
      <p:ext uri="{BB962C8B-B14F-4D97-AF65-F5344CB8AC3E}">
        <p14:creationId xmlns:p14="http://schemas.microsoft.com/office/powerpoint/2010/main" val="392242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DA13B-BCD0-4BB8-8AA3-395073F5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60DC2-8B28-E340-A84D-ADC5DE2B31F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9FA74-8CDA-43AE-A0C5-65EA6226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70" y="433084"/>
            <a:ext cx="9374660" cy="78611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BCC2CF-EEFE-40BA-941E-0ED8326141B3}"/>
              </a:ext>
            </a:extLst>
          </p:cNvPr>
          <p:cNvGrpSpPr/>
          <p:nvPr/>
        </p:nvGrpSpPr>
        <p:grpSpPr>
          <a:xfrm>
            <a:off x="2971779" y="1219200"/>
            <a:ext cx="6248442" cy="5503334"/>
            <a:chOff x="-511455" y="176212"/>
            <a:chExt cx="6829425" cy="6015037"/>
          </a:xfrm>
        </p:grpSpPr>
        <p:pic>
          <p:nvPicPr>
            <p:cNvPr id="13" name="Picture 12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FE5CF794-6C9C-44CB-932F-B74F347D9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11455" y="176212"/>
              <a:ext cx="6829425" cy="385762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07341A-75A5-460F-816E-665B9D068355}"/>
                </a:ext>
              </a:extLst>
            </p:cNvPr>
            <p:cNvGrpSpPr/>
            <p:nvPr/>
          </p:nvGrpSpPr>
          <p:grpSpPr>
            <a:xfrm>
              <a:off x="-511455" y="3987412"/>
              <a:ext cx="6829425" cy="2203837"/>
              <a:chOff x="-511455" y="3987412"/>
              <a:chExt cx="6829425" cy="220383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262E56-D1E3-4AA7-826F-C520608C4260}"/>
                  </a:ext>
                </a:extLst>
              </p:cNvPr>
              <p:cNvSpPr/>
              <p:nvPr/>
            </p:nvSpPr>
            <p:spPr>
              <a:xfrm>
                <a:off x="-511455" y="4033837"/>
                <a:ext cx="6829425" cy="2157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D1BCA400-1796-4512-A098-37A7D0F4F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3220"/>
              <a:stretch/>
            </p:blipFill>
            <p:spPr>
              <a:xfrm>
                <a:off x="954881" y="3987412"/>
                <a:ext cx="3705225" cy="2157412"/>
              </a:xfrm>
              <a:prstGeom prst="rect">
                <a:avLst/>
              </a:prstGeom>
            </p:spPr>
          </p:pic>
        </p:grp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3A307769-8048-4A35-87A1-9A7EAF271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9"/>
          <a:stretch/>
        </p:blipFill>
        <p:spPr bwMode="auto">
          <a:xfrm>
            <a:off x="10323899" y="0"/>
            <a:ext cx="1868101" cy="160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2180A5DB-E25A-4D28-867D-4AEAFAF0CE25}"/>
              </a:ext>
            </a:extLst>
          </p:cNvPr>
          <p:cNvSpPr/>
          <p:nvPr/>
        </p:nvSpPr>
        <p:spPr>
          <a:xfrm>
            <a:off x="2540000" y="1337733"/>
            <a:ext cx="431779" cy="186266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E7C008E-BBD0-415E-AC23-7CBB13242C43}"/>
              </a:ext>
            </a:extLst>
          </p:cNvPr>
          <p:cNvSpPr/>
          <p:nvPr/>
        </p:nvSpPr>
        <p:spPr>
          <a:xfrm>
            <a:off x="2539999" y="5113867"/>
            <a:ext cx="431779" cy="160866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426AE-1E3B-4E37-9CD3-91F7EB1734C5}"/>
              </a:ext>
            </a:extLst>
          </p:cNvPr>
          <p:cNvSpPr txBox="1"/>
          <p:nvPr/>
        </p:nvSpPr>
        <p:spPr>
          <a:xfrm>
            <a:off x="1408670" y="2099789"/>
            <a:ext cx="1046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spc="150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F06F3-CE2D-483C-B685-2B9B6E29FCFC}"/>
              </a:ext>
            </a:extLst>
          </p:cNvPr>
          <p:cNvSpPr txBox="1"/>
          <p:nvPr/>
        </p:nvSpPr>
        <p:spPr>
          <a:xfrm>
            <a:off x="1398069" y="5406023"/>
            <a:ext cx="1194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spc="150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5FC905-C439-4C83-A16A-396ECAA1A433}"/>
              </a:ext>
            </a:extLst>
          </p:cNvPr>
          <p:cNvSpPr/>
          <p:nvPr/>
        </p:nvSpPr>
        <p:spPr>
          <a:xfrm>
            <a:off x="2539998" y="3225800"/>
            <a:ext cx="431779" cy="186266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625681-FCD2-4B20-8CA1-5BFCFDE5E095}"/>
              </a:ext>
            </a:extLst>
          </p:cNvPr>
          <p:cNvSpPr txBox="1"/>
          <p:nvPr/>
        </p:nvSpPr>
        <p:spPr>
          <a:xfrm>
            <a:off x="1334936" y="3987856"/>
            <a:ext cx="1194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spc="150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3439491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VU Powerpoint Template (Oswald) 2018">
      <a:dk1>
        <a:srgbClr val="000000"/>
      </a:dk1>
      <a:lt1>
        <a:srgbClr val="FFFFFF"/>
      </a:lt1>
      <a:dk2>
        <a:srgbClr val="33333D"/>
      </a:dk2>
      <a:lt2>
        <a:srgbClr val="E1DFE1"/>
      </a:lt2>
      <a:accent1>
        <a:srgbClr val="D7AB4C"/>
      </a:accent1>
      <a:accent2>
        <a:srgbClr val="D7AB4C"/>
      </a:accent2>
      <a:accent3>
        <a:srgbClr val="333333"/>
      </a:accent3>
      <a:accent4>
        <a:srgbClr val="485058"/>
      </a:accent4>
      <a:accent5>
        <a:srgbClr val="FBF6EC"/>
      </a:accent5>
      <a:accent6>
        <a:srgbClr val="E6E5E5"/>
      </a:accent6>
      <a:hlink>
        <a:srgbClr val="196586"/>
      </a:hlink>
      <a:folHlink>
        <a:srgbClr val="61B0B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b="0" i="0" spc="150" baseline="0" dirty="0" err="1" smtClean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anderbilt Template 2020 - Impact_page#s" id="{A6306982-7C12-6A4F-A230-DCB466B11E77}" vid="{50C861E4-73E7-4144-992C-EF4D25551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6B2AF2890618489739BE3E947FDF8E" ma:contentTypeVersion="12" ma:contentTypeDescription="Create a new document." ma:contentTypeScope="" ma:versionID="664adbc9612bd08f23302399449e9e3c">
  <xsd:schema xmlns:xsd="http://www.w3.org/2001/XMLSchema" xmlns:xs="http://www.w3.org/2001/XMLSchema" xmlns:p="http://schemas.microsoft.com/office/2006/metadata/properties" xmlns:ns3="a551446a-962a-45e7-ad85-4edd4c9815d8" xmlns:ns4="55144a6e-72e1-481a-874f-58e7a6f723fb" targetNamespace="http://schemas.microsoft.com/office/2006/metadata/properties" ma:root="true" ma:fieldsID="d96c430abd1eb06949063ed83fd61cea" ns3:_="" ns4:_="">
    <xsd:import namespace="a551446a-962a-45e7-ad85-4edd4c9815d8"/>
    <xsd:import namespace="55144a6e-72e1-481a-874f-58e7a6f723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1446a-962a-45e7-ad85-4edd4c9815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144a6e-72e1-481a-874f-58e7a6f723f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8F4820-1DAC-4304-A53C-24B5B02AE4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B0752F-C18C-4C10-89F6-BEFADC7D7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1446a-962a-45e7-ad85-4edd4c9815d8"/>
    <ds:schemaRef ds:uri="55144a6e-72e1-481a-874f-58e7a6f723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9596BF-2A27-41A1-9940-314602FA54C5}">
  <ds:schemaRefs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55144a6e-72e1-481a-874f-58e7a6f723fb"/>
    <ds:schemaRef ds:uri="a551446a-962a-45e7-ad85-4edd4c9815d8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Vanderbilt-Template-Impact_pagenumbers</Template>
  <TotalTime>1615</TotalTime>
  <Words>650</Words>
  <Application>Microsoft Office PowerPoint</Application>
  <PresentationFormat>Widescreen</PresentationFormat>
  <Paragraphs>175</Paragraphs>
  <Slides>17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Impact</vt:lpstr>
      <vt:lpstr>Source Sans Pro</vt:lpstr>
      <vt:lpstr>Tahoma</vt:lpstr>
      <vt:lpstr>Office Theme</vt:lpstr>
      <vt:lpstr>Variational AutoEncoders and GAN</vt:lpstr>
      <vt:lpstr>Overview</vt:lpstr>
      <vt:lpstr>BACK To Basics</vt:lpstr>
      <vt:lpstr>More Versality</vt:lpstr>
      <vt:lpstr>More on Comparison</vt:lpstr>
      <vt:lpstr>Last Step</vt:lpstr>
      <vt:lpstr>How do we train for Sampling?</vt:lpstr>
      <vt:lpstr>HAND-ON PART AE Example</vt:lpstr>
      <vt:lpstr>Architecture</vt:lpstr>
      <vt:lpstr>Results</vt:lpstr>
      <vt:lpstr>Brief Intro on GAN</vt:lpstr>
      <vt:lpstr>Architecture</vt:lpstr>
      <vt:lpstr>This Person Does not exist</vt:lpstr>
      <vt:lpstr>New Issues - Fakes</vt:lpstr>
      <vt:lpstr>Thank you!</vt:lpstr>
      <vt:lpstr>References I USED FOR Generating VAE Slides</vt:lpstr>
      <vt:lpstr>References I USED FOR  GAN Slides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Ali Irmak Ozdagli</dc:creator>
  <cp:keywords/>
  <dc:description/>
  <cp:lastModifiedBy>Ali Irmak Ozdagli</cp:lastModifiedBy>
  <cp:revision>1</cp:revision>
  <dcterms:created xsi:type="dcterms:W3CDTF">2020-07-15T01:23:01Z</dcterms:created>
  <dcterms:modified xsi:type="dcterms:W3CDTF">2020-07-22T19:34:32Z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0x010100226B2AF2890618489739BE3E947FDF8E</vt:lpwstr>
  </property>
</Properties>
</file>